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32"/>
  </p:notesMasterIdLst>
  <p:sldIdLst>
    <p:sldId id="257" r:id="rId6"/>
    <p:sldId id="692" r:id="rId7"/>
    <p:sldId id="693" r:id="rId8"/>
    <p:sldId id="706" r:id="rId9"/>
    <p:sldId id="314" r:id="rId10"/>
    <p:sldId id="707" r:id="rId11"/>
    <p:sldId id="694" r:id="rId12"/>
    <p:sldId id="708" r:id="rId13"/>
    <p:sldId id="709" r:id="rId14"/>
    <p:sldId id="713" r:id="rId15"/>
    <p:sldId id="711" r:id="rId16"/>
    <p:sldId id="730" r:id="rId17"/>
    <p:sldId id="715" r:id="rId18"/>
    <p:sldId id="729" r:id="rId19"/>
    <p:sldId id="717" r:id="rId20"/>
    <p:sldId id="718" r:id="rId21"/>
    <p:sldId id="719" r:id="rId22"/>
    <p:sldId id="721" r:id="rId23"/>
    <p:sldId id="720" r:id="rId24"/>
    <p:sldId id="727" r:id="rId25"/>
    <p:sldId id="728" r:id="rId26"/>
    <p:sldId id="722" r:id="rId27"/>
    <p:sldId id="724" r:id="rId28"/>
    <p:sldId id="731" r:id="rId29"/>
    <p:sldId id="725" r:id="rId30"/>
    <p:sldId id="7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5A1"/>
    <a:srgbClr val="C1E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3E800-1E39-4A0A-8EA3-046C93489985}" v="25" dt="2026-06-10T00:00:23.618"/>
    <p1510:client id="{76AA87F6-9FD1-6E47-99DA-005F058DB1D3}" v="739" dt="2026-06-09T21:28:07.091"/>
    <p1510:client id="{9002298F-8AE8-C145-9725-8C50A356294F}" v="109" dt="2026-06-09T20:46:48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/>
    <p:restoredTop sz="90514"/>
  </p:normalViewPr>
  <p:slideViewPr>
    <p:cSldViewPr snapToGrid="0">
      <p:cViewPr varScale="1">
        <p:scale>
          <a:sx n="134" d="100"/>
          <a:sy n="134" d="100"/>
        </p:scale>
        <p:origin x="18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ttles, Eileen" userId="S::battles@home.ku.edu::d88d9e22-b4d2-4394-9fc1-d6fd3f495c3e" providerId="AD" clId="Web-{32D3E800-1E39-4A0A-8EA3-046C93489985}"/>
    <pc:docChg chg="modSld">
      <pc:chgData name="Battles, Eileen" userId="S::battles@home.ku.edu::d88d9e22-b4d2-4394-9fc1-d6fd3f495c3e" providerId="AD" clId="Web-{32D3E800-1E39-4A0A-8EA3-046C93489985}" dt="2026-06-10T00:00:23.618" v="24" actId="20577"/>
      <pc:docMkLst>
        <pc:docMk/>
      </pc:docMkLst>
      <pc:sldChg chg="modSp">
        <pc:chgData name="Battles, Eileen" userId="S::battles@home.ku.edu::d88d9e22-b4d2-4394-9fc1-d6fd3f495c3e" providerId="AD" clId="Web-{32D3E800-1E39-4A0A-8EA3-046C93489985}" dt="2026-06-10T00:00:23.618" v="24" actId="20577"/>
        <pc:sldMkLst>
          <pc:docMk/>
          <pc:sldMk cId="281920487" sldId="694"/>
        </pc:sldMkLst>
        <pc:spChg chg="mod">
          <ac:chgData name="Battles, Eileen" userId="S::battles@home.ku.edu::d88d9e22-b4d2-4394-9fc1-d6fd3f495c3e" providerId="AD" clId="Web-{32D3E800-1E39-4A0A-8EA3-046C93489985}" dt="2026-06-10T00:00:23.618" v="24" actId="20577"/>
          <ac:spMkLst>
            <pc:docMk/>
            <pc:sldMk cId="281920487" sldId="694"/>
            <ac:spMk id="6" creationId="{D023056E-13C4-3FAC-FD56-00D6F6D5B96A}"/>
          </ac:spMkLst>
        </pc:spChg>
      </pc:sldChg>
    </pc:docChg>
  </pc:docChgLst>
  <pc:docChgLst>
    <pc:chgData name="Nelson, Kenneth A." userId="713471ae-32cf-4dda-9af6-3e9c9213a732" providerId="ADAL" clId="{AABEAF7C-9270-5BCC-BC4E-53037A318811}"/>
    <pc:docChg chg="custSel modSld">
      <pc:chgData name="Nelson, Kenneth A." userId="713471ae-32cf-4dda-9af6-3e9c9213a732" providerId="ADAL" clId="{AABEAF7C-9270-5BCC-BC4E-53037A318811}" dt="2026-06-09T20:46:48.670" v="108" actId="20577"/>
      <pc:docMkLst>
        <pc:docMk/>
      </pc:docMkLst>
      <pc:sldChg chg="modSp mod">
        <pc:chgData name="Nelson, Kenneth A." userId="713471ae-32cf-4dda-9af6-3e9c9213a732" providerId="ADAL" clId="{AABEAF7C-9270-5BCC-BC4E-53037A318811}" dt="2026-06-09T20:44:20.171" v="8" actId="400"/>
        <pc:sldMkLst>
          <pc:docMk/>
          <pc:sldMk cId="281920487" sldId="694"/>
        </pc:sldMkLst>
        <pc:spChg chg="mod">
          <ac:chgData name="Nelson, Kenneth A." userId="713471ae-32cf-4dda-9af6-3e9c9213a732" providerId="ADAL" clId="{AABEAF7C-9270-5BCC-BC4E-53037A318811}" dt="2026-06-09T20:44:20.171" v="8" actId="400"/>
          <ac:spMkLst>
            <pc:docMk/>
            <pc:sldMk cId="281920487" sldId="694"/>
            <ac:spMk id="6" creationId="{D023056E-13C4-3FAC-FD56-00D6F6D5B96A}"/>
          </ac:spMkLst>
        </pc:spChg>
      </pc:sldChg>
      <pc:sldChg chg="modSp mod">
        <pc:chgData name="Nelson, Kenneth A." userId="713471ae-32cf-4dda-9af6-3e9c9213a732" providerId="ADAL" clId="{AABEAF7C-9270-5BCC-BC4E-53037A318811}" dt="2026-06-09T20:46:48.670" v="108" actId="20577"/>
        <pc:sldMkLst>
          <pc:docMk/>
          <pc:sldMk cId="519411220" sldId="719"/>
        </pc:sldMkLst>
        <pc:spChg chg="mod">
          <ac:chgData name="Nelson, Kenneth A." userId="713471ae-32cf-4dda-9af6-3e9c9213a732" providerId="ADAL" clId="{AABEAF7C-9270-5BCC-BC4E-53037A318811}" dt="2026-06-09T20:46:48.670" v="108" actId="20577"/>
          <ac:spMkLst>
            <pc:docMk/>
            <pc:sldMk cId="519411220" sldId="719"/>
            <ac:spMk id="5" creationId="{BC0632E4-0B09-5EF4-302C-3C1372932E0E}"/>
          </ac:spMkLst>
        </pc:spChg>
      </pc:sldChg>
      <pc:sldChg chg="modSp mod">
        <pc:chgData name="Nelson, Kenneth A." userId="713471ae-32cf-4dda-9af6-3e9c9213a732" providerId="ADAL" clId="{AABEAF7C-9270-5BCC-BC4E-53037A318811}" dt="2026-06-09T20:45:44.575" v="86" actId="20577"/>
        <pc:sldMkLst>
          <pc:docMk/>
          <pc:sldMk cId="4134029790" sldId="731"/>
        </pc:sldMkLst>
        <pc:spChg chg="mod">
          <ac:chgData name="Nelson, Kenneth A." userId="713471ae-32cf-4dda-9af6-3e9c9213a732" providerId="ADAL" clId="{AABEAF7C-9270-5BCC-BC4E-53037A318811}" dt="2026-06-09T20:45:44.575" v="86" actId="20577"/>
          <ac:spMkLst>
            <pc:docMk/>
            <pc:sldMk cId="4134029790" sldId="731"/>
            <ac:spMk id="6" creationId="{95FF6179-CFA3-9329-3022-5359A636423F}"/>
          </ac:spMkLst>
        </pc:spChg>
      </pc:sldChg>
    </pc:docChg>
  </pc:docChgLst>
  <pc:docChgLst>
    <pc:chgData name="Grolling, Dave" userId="S::d564g123@home.ku.edu::507d563b-3d6a-4d3a-b4df-fdb1428f3dc0" providerId="AD" clId="Web-{BEDBB6F1-AA0F-49A1-AE32-E8C15449AE1F}"/>
    <pc:docChg chg="addSld modSld">
      <pc:chgData name="Grolling, Dave" userId="S::d564g123@home.ku.edu::507d563b-3d6a-4d3a-b4df-fdb1428f3dc0" providerId="AD" clId="Web-{BEDBB6F1-AA0F-49A1-AE32-E8C15449AE1F}" dt="2026-06-03T20:32:07.411" v="15" actId="20577"/>
      <pc:docMkLst>
        <pc:docMk/>
      </pc:docMkLst>
      <pc:sldChg chg="addSp delSp modSp new">
        <pc:chgData name="Grolling, Dave" userId="S::d564g123@home.ku.edu::507d563b-3d6a-4d3a-b4df-fdb1428f3dc0" providerId="AD" clId="Web-{BEDBB6F1-AA0F-49A1-AE32-E8C15449AE1F}" dt="2026-06-03T20:32:07.411" v="15" actId="20577"/>
        <pc:sldMkLst>
          <pc:docMk/>
          <pc:sldMk cId="3017612711" sldId="729"/>
        </pc:sldMkLst>
        <pc:spChg chg="mod">
          <ac:chgData name="Grolling, Dave" userId="S::d564g123@home.ku.edu::507d563b-3d6a-4d3a-b4df-fdb1428f3dc0" providerId="AD" clId="Web-{BEDBB6F1-AA0F-49A1-AE32-E8C15449AE1F}" dt="2026-06-03T20:32:07.411" v="15" actId="20577"/>
          <ac:spMkLst>
            <pc:docMk/>
            <pc:sldMk cId="3017612711" sldId="729"/>
            <ac:spMk id="3" creationId="{18379A30-2DBC-2793-DF02-64B253F957B9}"/>
          </ac:spMkLst>
        </pc:spChg>
        <pc:picChg chg="add mod">
          <ac:chgData name="Grolling, Dave" userId="S::d564g123@home.ku.edu::507d563b-3d6a-4d3a-b4df-fdb1428f3dc0" providerId="AD" clId="Web-{BEDBB6F1-AA0F-49A1-AE32-E8C15449AE1F}" dt="2026-06-03T20:31:53.098" v="4" actId="1076"/>
          <ac:picMkLst>
            <pc:docMk/>
            <pc:sldMk cId="3017612711" sldId="729"/>
            <ac:picMk id="4" creationId="{7BFC7D75-8F44-0A49-C6CD-B0F3B29957B2}"/>
          </ac:picMkLst>
        </pc:picChg>
      </pc:sldChg>
    </pc:docChg>
  </pc:docChgLst>
  <pc:docChgLst>
    <pc:chgData name="Battles, Eileen" userId="d88d9e22-b4d2-4394-9fc1-d6fd3f495c3e" providerId="ADAL" clId="{5A64985B-2848-514F-B26B-3A86A8A0682F}"/>
    <pc:docChg chg="undo custSel addSld delSld modSld sldOrd modMainMaster">
      <pc:chgData name="Battles, Eileen" userId="d88d9e22-b4d2-4394-9fc1-d6fd3f495c3e" providerId="ADAL" clId="{5A64985B-2848-514F-B26B-3A86A8A0682F}" dt="2026-06-09T23:49:53.658" v="11085" actId="478"/>
      <pc:docMkLst>
        <pc:docMk/>
      </pc:docMkLst>
      <pc:sldChg chg="modSp mod">
        <pc:chgData name="Battles, Eileen" userId="d88d9e22-b4d2-4394-9fc1-d6fd3f495c3e" providerId="ADAL" clId="{5A64985B-2848-514F-B26B-3A86A8A0682F}" dt="2026-05-27T18:32:40.319" v="81" actId="20577"/>
        <pc:sldMkLst>
          <pc:docMk/>
          <pc:sldMk cId="2097383946" sldId="257"/>
        </pc:sldMkLst>
        <pc:spChg chg="mod">
          <ac:chgData name="Battles, Eileen" userId="d88d9e22-b4d2-4394-9fc1-d6fd3f495c3e" providerId="ADAL" clId="{5A64985B-2848-514F-B26B-3A86A8A0682F}" dt="2026-05-27T18:32:40.319" v="81" actId="20577"/>
          <ac:spMkLst>
            <pc:docMk/>
            <pc:sldMk cId="2097383946" sldId="257"/>
            <ac:spMk id="2" creationId="{A4DE9A04-ECDC-FA6E-D604-FB774A3C8D55}"/>
          </ac:spMkLst>
        </pc:spChg>
        <pc:spChg chg="mod">
          <ac:chgData name="Battles, Eileen" userId="d88d9e22-b4d2-4394-9fc1-d6fd3f495c3e" providerId="ADAL" clId="{5A64985B-2848-514F-B26B-3A86A8A0682F}" dt="2026-05-27T18:32:30.437" v="66" actId="20577"/>
          <ac:spMkLst>
            <pc:docMk/>
            <pc:sldMk cId="2097383946" sldId="257"/>
            <ac:spMk id="3" creationId="{6A4545AE-E696-D0F3-FADD-AE2E7B4AE0CB}"/>
          </ac:spMkLst>
        </pc:spChg>
        <pc:spChg chg="mod">
          <ac:chgData name="Battles, Eileen" userId="d88d9e22-b4d2-4394-9fc1-d6fd3f495c3e" providerId="ADAL" clId="{5A64985B-2848-514F-B26B-3A86A8A0682F}" dt="2026-05-27T18:32:06.686" v="11" actId="20577"/>
          <ac:spMkLst>
            <pc:docMk/>
            <pc:sldMk cId="2097383946" sldId="257"/>
            <ac:spMk id="4" creationId="{EAC1A6D1-6E57-5678-858E-40404081CA18}"/>
          </ac:spMkLst>
        </pc:spChg>
      </pc:sldChg>
      <pc:sldChg chg="modSp add mod">
        <pc:chgData name="Battles, Eileen" userId="d88d9e22-b4d2-4394-9fc1-d6fd3f495c3e" providerId="ADAL" clId="{5A64985B-2848-514F-B26B-3A86A8A0682F}" dt="2026-06-09T21:24:36.196" v="10912" actId="2711"/>
        <pc:sldMkLst>
          <pc:docMk/>
          <pc:sldMk cId="4254969783" sldId="314"/>
        </pc:sldMkLst>
        <pc:spChg chg="mod">
          <ac:chgData name="Battles, Eileen" userId="d88d9e22-b4d2-4394-9fc1-d6fd3f495c3e" providerId="ADAL" clId="{5A64985B-2848-514F-B26B-3A86A8A0682F}" dt="2026-06-09T21:24:36.196" v="10912" actId="2711"/>
          <ac:spMkLst>
            <pc:docMk/>
            <pc:sldMk cId="4254969783" sldId="314"/>
            <ac:spMk id="11" creationId="{D545FBD0-0BC4-BAF8-E829-67ED33061E8E}"/>
          </ac:spMkLst>
        </pc:spChg>
        <pc:picChg chg="mod">
          <ac:chgData name="Battles, Eileen" userId="d88d9e22-b4d2-4394-9fc1-d6fd3f495c3e" providerId="ADAL" clId="{5A64985B-2848-514F-B26B-3A86A8A0682F}" dt="2026-05-27T19:08:36.433" v="691" actId="1076"/>
          <ac:picMkLst>
            <pc:docMk/>
            <pc:sldMk cId="4254969783" sldId="314"/>
            <ac:picMk id="7" creationId="{FE9B0DE3-7E6B-5B4B-C576-827DF5F56C65}"/>
          </ac:picMkLst>
        </pc:picChg>
      </pc:sldChg>
      <pc:sldChg chg="addSp delSp modSp mod">
        <pc:chgData name="Battles, Eileen" userId="d88d9e22-b4d2-4394-9fc1-d6fd3f495c3e" providerId="ADAL" clId="{5A64985B-2848-514F-B26B-3A86A8A0682F}" dt="2026-06-09T21:37:23.925" v="11084" actId="20577"/>
        <pc:sldMkLst>
          <pc:docMk/>
          <pc:sldMk cId="2388172191" sldId="692"/>
        </pc:sldMkLst>
        <pc:spChg chg="add del mod">
          <ac:chgData name="Battles, Eileen" userId="d88d9e22-b4d2-4394-9fc1-d6fd3f495c3e" providerId="ADAL" clId="{5A64985B-2848-514F-B26B-3A86A8A0682F}" dt="2026-06-09T21:17:13.177" v="10585" actId="478"/>
          <ac:spMkLst>
            <pc:docMk/>
            <pc:sldMk cId="2388172191" sldId="692"/>
            <ac:spMk id="2" creationId="{F0438606-D3AF-C384-F321-EEC9D6603EF6}"/>
          </ac:spMkLst>
        </pc:spChg>
        <pc:spChg chg="mod">
          <ac:chgData name="Battles, Eileen" userId="d88d9e22-b4d2-4394-9fc1-d6fd3f495c3e" providerId="ADAL" clId="{5A64985B-2848-514F-B26B-3A86A8A0682F}" dt="2026-05-27T18:50:02.421" v="127" actId="20577"/>
          <ac:spMkLst>
            <pc:docMk/>
            <pc:sldMk cId="2388172191" sldId="692"/>
            <ac:spMk id="3" creationId="{859990DD-D528-76BC-5AD6-E1564925872D}"/>
          </ac:spMkLst>
        </pc:spChg>
        <pc:spChg chg="mod">
          <ac:chgData name="Battles, Eileen" userId="d88d9e22-b4d2-4394-9fc1-d6fd3f495c3e" providerId="ADAL" clId="{5A64985B-2848-514F-B26B-3A86A8A0682F}" dt="2026-06-09T21:37:23.925" v="11084" actId="20577"/>
          <ac:spMkLst>
            <pc:docMk/>
            <pc:sldMk cId="2388172191" sldId="692"/>
            <ac:spMk id="5" creationId="{AE868F12-69EA-588B-A672-C34E04ECFAB7}"/>
          </ac:spMkLst>
        </pc:spChg>
      </pc:sldChg>
      <pc:sldChg chg="addSp delSp modSp mod">
        <pc:chgData name="Battles, Eileen" userId="d88d9e22-b4d2-4394-9fc1-d6fd3f495c3e" providerId="ADAL" clId="{5A64985B-2848-514F-B26B-3A86A8A0682F}" dt="2026-06-09T21:35:24.883" v="10981" actId="20577"/>
        <pc:sldMkLst>
          <pc:docMk/>
          <pc:sldMk cId="658576398" sldId="693"/>
        </pc:sldMkLst>
        <pc:spChg chg="add mod">
          <ac:chgData name="Battles, Eileen" userId="d88d9e22-b4d2-4394-9fc1-d6fd3f495c3e" providerId="ADAL" clId="{5A64985B-2848-514F-B26B-3A86A8A0682F}" dt="2026-05-27T19:05:11.864" v="617" actId="20577"/>
          <ac:spMkLst>
            <pc:docMk/>
            <pc:sldMk cId="658576398" sldId="693"/>
            <ac:spMk id="2" creationId="{57C055EC-CE93-1FB4-6F6C-19E4964279CA}"/>
          </ac:spMkLst>
        </pc:spChg>
        <pc:spChg chg="mod">
          <ac:chgData name="Battles, Eileen" userId="d88d9e22-b4d2-4394-9fc1-d6fd3f495c3e" providerId="ADAL" clId="{5A64985B-2848-514F-B26B-3A86A8A0682F}" dt="2026-06-09T21:35:24.883" v="10981" actId="20577"/>
          <ac:spMkLst>
            <pc:docMk/>
            <pc:sldMk cId="658576398" sldId="693"/>
            <ac:spMk id="3" creationId="{3ADDDFC1-C2E7-FA61-ED4F-30B598BE259F}"/>
          </ac:spMkLst>
        </pc:spChg>
      </pc:sldChg>
      <pc:sldChg chg="modSp add mod modNotesTx">
        <pc:chgData name="Battles, Eileen" userId="d88d9e22-b4d2-4394-9fc1-d6fd3f495c3e" providerId="ADAL" clId="{5A64985B-2848-514F-B26B-3A86A8A0682F}" dt="2026-06-09T21:24:50.106" v="10913" actId="2711"/>
        <pc:sldMkLst>
          <pc:docMk/>
          <pc:sldMk cId="281920487" sldId="694"/>
        </pc:sldMkLst>
        <pc:spChg chg="mod">
          <ac:chgData name="Battles, Eileen" userId="d88d9e22-b4d2-4394-9fc1-d6fd3f495c3e" providerId="ADAL" clId="{5A64985B-2848-514F-B26B-3A86A8A0682F}" dt="2026-05-27T19:16:22.869" v="946" actId="20577"/>
          <ac:spMkLst>
            <pc:docMk/>
            <pc:sldMk cId="281920487" sldId="694"/>
            <ac:spMk id="3" creationId="{758A8A9D-49C7-17F5-73D7-D0E39CE441CD}"/>
          </ac:spMkLst>
        </pc:spChg>
        <pc:spChg chg="mod">
          <ac:chgData name="Battles, Eileen" userId="d88d9e22-b4d2-4394-9fc1-d6fd3f495c3e" providerId="ADAL" clId="{5A64985B-2848-514F-B26B-3A86A8A0682F}" dt="2026-06-09T21:24:50.106" v="10913" actId="2711"/>
          <ac:spMkLst>
            <pc:docMk/>
            <pc:sldMk cId="281920487" sldId="694"/>
            <ac:spMk id="6" creationId="{D023056E-13C4-3FAC-FD56-00D6F6D5B96A}"/>
          </ac:spMkLst>
        </pc:spChg>
      </pc:sldChg>
      <pc:sldChg chg="modSp add mod">
        <pc:chgData name="Battles, Eileen" userId="d88d9e22-b4d2-4394-9fc1-d6fd3f495c3e" providerId="ADAL" clId="{5A64985B-2848-514F-B26B-3A86A8A0682F}" dt="2026-06-08T15:28:35.029" v="7843" actId="1038"/>
        <pc:sldMkLst>
          <pc:docMk/>
          <pc:sldMk cId="3900261443" sldId="706"/>
        </pc:sldMkLst>
        <pc:spChg chg="mod">
          <ac:chgData name="Battles, Eileen" userId="d88d9e22-b4d2-4394-9fc1-d6fd3f495c3e" providerId="ADAL" clId="{5A64985B-2848-514F-B26B-3A86A8A0682F}" dt="2026-06-08T15:28:35.029" v="7843" actId="1038"/>
          <ac:spMkLst>
            <pc:docMk/>
            <pc:sldMk cId="3900261443" sldId="706"/>
            <ac:spMk id="7" creationId="{9687CBB9-2E80-FC89-8617-7D1872E64DC2}"/>
          </ac:spMkLst>
        </pc:spChg>
      </pc:sldChg>
      <pc:sldChg chg="add">
        <pc:chgData name="Battles, Eileen" userId="d88d9e22-b4d2-4394-9fc1-d6fd3f495c3e" providerId="ADAL" clId="{5A64985B-2848-514F-B26B-3A86A8A0682F}" dt="2026-05-27T19:05:50.803" v="618"/>
        <pc:sldMkLst>
          <pc:docMk/>
          <pc:sldMk cId="1206815662" sldId="707"/>
        </pc:sldMkLst>
      </pc:sldChg>
      <pc:sldChg chg="addSp delSp modSp add mod modNotesTx">
        <pc:chgData name="Battles, Eileen" userId="d88d9e22-b4d2-4394-9fc1-d6fd3f495c3e" providerId="ADAL" clId="{5A64985B-2848-514F-B26B-3A86A8A0682F}" dt="2026-06-09T16:59:32.053" v="9321" actId="20577"/>
        <pc:sldMkLst>
          <pc:docMk/>
          <pc:sldMk cId="2714986639" sldId="708"/>
        </pc:sldMkLst>
        <pc:spChg chg="mod">
          <ac:chgData name="Battles, Eileen" userId="d88d9e22-b4d2-4394-9fc1-d6fd3f495c3e" providerId="ADAL" clId="{5A64985B-2848-514F-B26B-3A86A8A0682F}" dt="2026-05-27T19:16:28.940" v="963" actId="20577"/>
          <ac:spMkLst>
            <pc:docMk/>
            <pc:sldMk cId="2714986639" sldId="708"/>
            <ac:spMk id="3" creationId="{B8294226-A829-9B31-D6E5-376CC0CCDAD2}"/>
          </ac:spMkLst>
        </pc:spChg>
        <pc:spChg chg="add mod">
          <ac:chgData name="Battles, Eileen" userId="d88d9e22-b4d2-4394-9fc1-d6fd3f495c3e" providerId="ADAL" clId="{5A64985B-2848-514F-B26B-3A86A8A0682F}" dt="2026-05-27T19:30:35.417" v="1445" actId="20577"/>
          <ac:spMkLst>
            <pc:docMk/>
            <pc:sldMk cId="2714986639" sldId="708"/>
            <ac:spMk id="5" creationId="{E5D8766C-2A57-A68C-29E0-EA9E14BB5501}"/>
          </ac:spMkLst>
        </pc:spChg>
        <pc:picChg chg="add mod">
          <ac:chgData name="Battles, Eileen" userId="d88d9e22-b4d2-4394-9fc1-d6fd3f495c3e" providerId="ADAL" clId="{5A64985B-2848-514F-B26B-3A86A8A0682F}" dt="2026-05-27T19:25:59.149" v="1009" actId="1076"/>
          <ac:picMkLst>
            <pc:docMk/>
            <pc:sldMk cId="2714986639" sldId="708"/>
            <ac:picMk id="4" creationId="{DE250D0E-D906-2DC0-C85E-9D29D24C7C80}"/>
          </ac:picMkLst>
        </pc:picChg>
      </pc:sldChg>
      <pc:sldChg chg="addSp delSp modSp add mod">
        <pc:chgData name="Battles, Eileen" userId="d88d9e22-b4d2-4394-9fc1-d6fd3f495c3e" providerId="ADAL" clId="{5A64985B-2848-514F-B26B-3A86A8A0682F}" dt="2026-06-01T19:10:27.858" v="2821" actId="20577"/>
        <pc:sldMkLst>
          <pc:docMk/>
          <pc:sldMk cId="2496963772" sldId="709"/>
        </pc:sldMkLst>
        <pc:spChg chg="mod">
          <ac:chgData name="Battles, Eileen" userId="d88d9e22-b4d2-4394-9fc1-d6fd3f495c3e" providerId="ADAL" clId="{5A64985B-2848-514F-B26B-3A86A8A0682F}" dt="2026-06-01T19:10:27.858" v="2821" actId="20577"/>
          <ac:spMkLst>
            <pc:docMk/>
            <pc:sldMk cId="2496963772" sldId="709"/>
            <ac:spMk id="3" creationId="{53DE95FD-8913-6400-B15B-7D85F98A48DB}"/>
          </ac:spMkLst>
        </pc:spChg>
        <pc:spChg chg="add mod">
          <ac:chgData name="Battles, Eileen" userId="d88d9e22-b4d2-4394-9fc1-d6fd3f495c3e" providerId="ADAL" clId="{5A64985B-2848-514F-B26B-3A86A8A0682F}" dt="2026-05-27T19:24:16.382" v="1001" actId="14100"/>
          <ac:spMkLst>
            <pc:docMk/>
            <pc:sldMk cId="2496963772" sldId="709"/>
            <ac:spMk id="6" creationId="{DEC4A313-5881-8193-B6C8-D292B937D8FA}"/>
          </ac:spMkLst>
        </pc:spChg>
        <pc:picChg chg="add mod">
          <ac:chgData name="Battles, Eileen" userId="d88d9e22-b4d2-4394-9fc1-d6fd3f495c3e" providerId="ADAL" clId="{5A64985B-2848-514F-B26B-3A86A8A0682F}" dt="2026-05-27T19:23:33.870" v="994" actId="14100"/>
          <ac:picMkLst>
            <pc:docMk/>
            <pc:sldMk cId="2496963772" sldId="709"/>
            <ac:picMk id="4" creationId="{2F990F9A-31EA-ABD7-B3E4-033257E3D55A}"/>
          </ac:picMkLst>
        </pc:picChg>
        <pc:picChg chg="add mod">
          <ac:chgData name="Battles, Eileen" userId="d88d9e22-b4d2-4394-9fc1-d6fd3f495c3e" providerId="ADAL" clId="{5A64985B-2848-514F-B26B-3A86A8A0682F}" dt="2026-05-27T19:23:26.085" v="990" actId="1076"/>
          <ac:picMkLst>
            <pc:docMk/>
            <pc:sldMk cId="2496963772" sldId="709"/>
            <ac:picMk id="5" creationId="{FFC12F26-072D-C0A7-D0F6-B309523F65BE}"/>
          </ac:picMkLst>
        </pc:picChg>
      </pc:sldChg>
      <pc:sldChg chg="addSp delSp modSp add mod ord">
        <pc:chgData name="Battles, Eileen" userId="d88d9e22-b4d2-4394-9fc1-d6fd3f495c3e" providerId="ADAL" clId="{5A64985B-2848-514F-B26B-3A86A8A0682F}" dt="2026-06-09T21:28:07.091" v="10915" actId="2711"/>
        <pc:sldMkLst>
          <pc:docMk/>
          <pc:sldMk cId="59206573" sldId="711"/>
        </pc:sldMkLst>
        <pc:spChg chg="mod">
          <ac:chgData name="Battles, Eileen" userId="d88d9e22-b4d2-4394-9fc1-d6fd3f495c3e" providerId="ADAL" clId="{5A64985B-2848-514F-B26B-3A86A8A0682F}" dt="2026-06-03T16:26:18.083" v="6302" actId="20577"/>
          <ac:spMkLst>
            <pc:docMk/>
            <pc:sldMk cId="59206573" sldId="711"/>
            <ac:spMk id="3" creationId="{7FAD9EAF-A400-7201-D90A-77B3054B1A8E}"/>
          </ac:spMkLst>
        </pc:spChg>
        <pc:spChg chg="add mod">
          <ac:chgData name="Battles, Eileen" userId="d88d9e22-b4d2-4394-9fc1-d6fd3f495c3e" providerId="ADAL" clId="{5A64985B-2848-514F-B26B-3A86A8A0682F}" dt="2026-06-01T19:11:42.227" v="2933" actId="1036"/>
          <ac:spMkLst>
            <pc:docMk/>
            <pc:sldMk cId="59206573" sldId="711"/>
            <ac:spMk id="13" creationId="{43498A1F-F025-5DBB-C4C9-1B337E2E8670}"/>
          </ac:spMkLst>
        </pc:spChg>
        <pc:spChg chg="add mod">
          <ac:chgData name="Battles, Eileen" userId="d88d9e22-b4d2-4394-9fc1-d6fd3f495c3e" providerId="ADAL" clId="{5A64985B-2848-514F-B26B-3A86A8A0682F}" dt="2026-06-01T19:12:48.610" v="2945" actId="1076"/>
          <ac:spMkLst>
            <pc:docMk/>
            <pc:sldMk cId="59206573" sldId="711"/>
            <ac:spMk id="21" creationId="{4A54DB78-213A-275B-AE50-9A42FCCBEF29}"/>
          </ac:spMkLst>
        </pc:spChg>
        <pc:spChg chg="add mod">
          <ac:chgData name="Battles, Eileen" userId="d88d9e22-b4d2-4394-9fc1-d6fd3f495c3e" providerId="ADAL" clId="{5A64985B-2848-514F-B26B-3A86A8A0682F}" dt="2026-06-09T21:28:07.091" v="10915" actId="2711"/>
          <ac:spMkLst>
            <pc:docMk/>
            <pc:sldMk cId="59206573" sldId="711"/>
            <ac:spMk id="22" creationId="{91F42DA1-F025-8FCB-88F1-2AA85D98E887}"/>
          </ac:spMkLst>
        </pc:spChg>
        <pc:spChg chg="add mod">
          <ac:chgData name="Battles, Eileen" userId="d88d9e22-b4d2-4394-9fc1-d6fd3f495c3e" providerId="ADAL" clId="{5A64985B-2848-514F-B26B-3A86A8A0682F}" dt="2026-06-01T19:11:42.227" v="2933" actId="1036"/>
          <ac:spMkLst>
            <pc:docMk/>
            <pc:sldMk cId="59206573" sldId="711"/>
            <ac:spMk id="23" creationId="{A13707D3-4F5B-E429-A420-131A2E6D5912}"/>
          </ac:spMkLst>
        </pc:spChg>
        <pc:picChg chg="add mod">
          <ac:chgData name="Battles, Eileen" userId="d88d9e22-b4d2-4394-9fc1-d6fd3f495c3e" providerId="ADAL" clId="{5A64985B-2848-514F-B26B-3A86A8A0682F}" dt="2026-06-01T19:11:42.227" v="2933" actId="1036"/>
          <ac:picMkLst>
            <pc:docMk/>
            <pc:sldMk cId="59206573" sldId="711"/>
            <ac:picMk id="7" creationId="{C45E363B-E649-48C3-79D8-5BC6400BCA53}"/>
          </ac:picMkLst>
        </pc:picChg>
        <pc:picChg chg="add mod">
          <ac:chgData name="Battles, Eileen" userId="d88d9e22-b4d2-4394-9fc1-d6fd3f495c3e" providerId="ADAL" clId="{5A64985B-2848-514F-B26B-3A86A8A0682F}" dt="2026-06-01T19:11:42.227" v="2933" actId="1036"/>
          <ac:picMkLst>
            <pc:docMk/>
            <pc:sldMk cId="59206573" sldId="711"/>
            <ac:picMk id="8" creationId="{3E5DBD66-255E-4D6C-EB85-969A68100775}"/>
          </ac:picMkLst>
        </pc:picChg>
        <pc:picChg chg="add mod">
          <ac:chgData name="Battles, Eileen" userId="d88d9e22-b4d2-4394-9fc1-d6fd3f495c3e" providerId="ADAL" clId="{5A64985B-2848-514F-B26B-3A86A8A0682F}" dt="2026-06-01T19:11:42.227" v="2933" actId="1036"/>
          <ac:picMkLst>
            <pc:docMk/>
            <pc:sldMk cId="59206573" sldId="711"/>
            <ac:picMk id="12" creationId="{902A1B70-954A-BAE9-0B56-C9B71CF634CA}"/>
          </ac:picMkLst>
        </pc:picChg>
        <pc:picChg chg="add mod">
          <ac:chgData name="Battles, Eileen" userId="d88d9e22-b4d2-4394-9fc1-d6fd3f495c3e" providerId="ADAL" clId="{5A64985B-2848-514F-B26B-3A86A8A0682F}" dt="2026-06-01T19:11:42.227" v="2933" actId="1036"/>
          <ac:picMkLst>
            <pc:docMk/>
            <pc:sldMk cId="59206573" sldId="711"/>
            <ac:picMk id="20" creationId="{C5081F1D-6A39-5CB9-CB4F-90B15AA22B6D}"/>
          </ac:picMkLst>
        </pc:picChg>
        <pc:cxnChg chg="add mod">
          <ac:chgData name="Battles, Eileen" userId="d88d9e22-b4d2-4394-9fc1-d6fd3f495c3e" providerId="ADAL" clId="{5A64985B-2848-514F-B26B-3A86A8A0682F}" dt="2026-06-01T19:11:42.227" v="2933" actId="1036"/>
          <ac:cxnSpMkLst>
            <pc:docMk/>
            <pc:sldMk cId="59206573" sldId="711"/>
            <ac:cxnSpMk id="15" creationId="{042F7C31-0B6B-4D35-7F06-C1BA8B14F67F}"/>
          </ac:cxnSpMkLst>
        </pc:cxnChg>
        <pc:cxnChg chg="add mod">
          <ac:chgData name="Battles, Eileen" userId="d88d9e22-b4d2-4394-9fc1-d6fd3f495c3e" providerId="ADAL" clId="{5A64985B-2848-514F-B26B-3A86A8A0682F}" dt="2026-06-01T19:11:42.227" v="2933" actId="1036"/>
          <ac:cxnSpMkLst>
            <pc:docMk/>
            <pc:sldMk cId="59206573" sldId="711"/>
            <ac:cxnSpMk id="17" creationId="{0525BD54-0721-9FF1-10CD-5375695310F7}"/>
          </ac:cxnSpMkLst>
        </pc:cxnChg>
        <pc:cxnChg chg="add mod">
          <ac:chgData name="Battles, Eileen" userId="d88d9e22-b4d2-4394-9fc1-d6fd3f495c3e" providerId="ADAL" clId="{5A64985B-2848-514F-B26B-3A86A8A0682F}" dt="2026-06-01T19:11:42.227" v="2933" actId="1036"/>
          <ac:cxnSpMkLst>
            <pc:docMk/>
            <pc:sldMk cId="59206573" sldId="711"/>
            <ac:cxnSpMk id="19" creationId="{6B04240D-46CD-B082-1FB0-B6286352BF9F}"/>
          </ac:cxnSpMkLst>
        </pc:cxnChg>
      </pc:sldChg>
      <pc:sldChg chg="addSp delSp modSp add mod">
        <pc:chgData name="Battles, Eileen" userId="d88d9e22-b4d2-4394-9fc1-d6fd3f495c3e" providerId="ADAL" clId="{5A64985B-2848-514F-B26B-3A86A8A0682F}" dt="2026-06-09T21:27:51.955" v="10914" actId="2711"/>
        <pc:sldMkLst>
          <pc:docMk/>
          <pc:sldMk cId="1999657089" sldId="713"/>
        </pc:sldMkLst>
        <pc:spChg chg="mod">
          <ac:chgData name="Battles, Eileen" userId="d88d9e22-b4d2-4394-9fc1-d6fd3f495c3e" providerId="ADAL" clId="{5A64985B-2848-514F-B26B-3A86A8A0682F}" dt="2026-06-03T14:59:09.219" v="5826" actId="20577"/>
          <ac:spMkLst>
            <pc:docMk/>
            <pc:sldMk cId="1999657089" sldId="713"/>
            <ac:spMk id="3" creationId="{E32815FE-861C-52F3-1DBF-BAE8406827AF}"/>
          </ac:spMkLst>
        </pc:spChg>
        <pc:spChg chg="add mod">
          <ac:chgData name="Battles, Eileen" userId="d88d9e22-b4d2-4394-9fc1-d6fd3f495c3e" providerId="ADAL" clId="{5A64985B-2848-514F-B26B-3A86A8A0682F}" dt="2026-06-09T21:27:51.955" v="10914" actId="2711"/>
          <ac:spMkLst>
            <pc:docMk/>
            <pc:sldMk cId="1999657089" sldId="713"/>
            <ac:spMk id="5" creationId="{70322BDD-7322-1778-D00D-67E9C1AA2461}"/>
          </ac:spMkLst>
        </pc:spChg>
        <pc:picChg chg="add mod">
          <ac:chgData name="Battles, Eileen" userId="d88d9e22-b4d2-4394-9fc1-d6fd3f495c3e" providerId="ADAL" clId="{5A64985B-2848-514F-B26B-3A86A8A0682F}" dt="2026-06-03T14:58:43.651" v="5814" actId="1076"/>
          <ac:picMkLst>
            <pc:docMk/>
            <pc:sldMk cId="1999657089" sldId="713"/>
            <ac:picMk id="6" creationId="{32D33547-2CC1-0CF7-D2BF-B92676B8EB3C}"/>
          </ac:picMkLst>
        </pc:picChg>
      </pc:sldChg>
      <pc:sldChg chg="addSp delSp modSp add del mod">
        <pc:chgData name="Battles, Eileen" userId="d88d9e22-b4d2-4394-9fc1-d6fd3f495c3e" providerId="ADAL" clId="{5A64985B-2848-514F-B26B-3A86A8A0682F}" dt="2026-06-09T16:35:13.212" v="8472" actId="2696"/>
        <pc:sldMkLst>
          <pc:docMk/>
          <pc:sldMk cId="3570812479" sldId="714"/>
        </pc:sldMkLst>
      </pc:sldChg>
      <pc:sldChg chg="addSp delSp modSp add mod ord">
        <pc:chgData name="Battles, Eileen" userId="d88d9e22-b4d2-4394-9fc1-d6fd3f495c3e" providerId="ADAL" clId="{5A64985B-2848-514F-B26B-3A86A8A0682F}" dt="2026-06-09T21:33:54.987" v="10944" actId="5793"/>
        <pc:sldMkLst>
          <pc:docMk/>
          <pc:sldMk cId="3270218739" sldId="715"/>
        </pc:sldMkLst>
        <pc:spChg chg="mod">
          <ac:chgData name="Battles, Eileen" userId="d88d9e22-b4d2-4394-9fc1-d6fd3f495c3e" providerId="ADAL" clId="{5A64985B-2848-514F-B26B-3A86A8A0682F}" dt="2026-05-29T20:47:26.602" v="2104" actId="20577"/>
          <ac:spMkLst>
            <pc:docMk/>
            <pc:sldMk cId="3270218739" sldId="715"/>
            <ac:spMk id="3" creationId="{15B0B758-8F7A-38AE-7FD9-BA32CE95611A}"/>
          </ac:spMkLst>
        </pc:spChg>
        <pc:spChg chg="add mod">
          <ac:chgData name="Battles, Eileen" userId="d88d9e22-b4d2-4394-9fc1-d6fd3f495c3e" providerId="ADAL" clId="{5A64985B-2848-514F-B26B-3A86A8A0682F}" dt="2026-06-09T21:33:54.987" v="10944" actId="5793"/>
          <ac:spMkLst>
            <pc:docMk/>
            <pc:sldMk cId="3270218739" sldId="715"/>
            <ac:spMk id="5" creationId="{DA43358A-DBEE-B770-E939-C3D64D0F4616}"/>
          </ac:spMkLst>
        </pc:spChg>
        <pc:picChg chg="add mod">
          <ac:chgData name="Battles, Eileen" userId="d88d9e22-b4d2-4394-9fc1-d6fd3f495c3e" providerId="ADAL" clId="{5A64985B-2848-514F-B26B-3A86A8A0682F}" dt="2026-06-03T01:04:40.546" v="4371" actId="14100"/>
          <ac:picMkLst>
            <pc:docMk/>
            <pc:sldMk cId="3270218739" sldId="715"/>
            <ac:picMk id="6" creationId="{6F50EEF9-019F-E0DF-1263-0F24430860E1}"/>
          </ac:picMkLst>
        </pc:picChg>
      </pc:sldChg>
      <pc:sldChg chg="addSp delSp modSp add mod ord">
        <pc:chgData name="Battles, Eileen" userId="d88d9e22-b4d2-4394-9fc1-d6fd3f495c3e" providerId="ADAL" clId="{5A64985B-2848-514F-B26B-3A86A8A0682F}" dt="2026-06-09T21:33:07.388" v="10939" actId="255"/>
        <pc:sldMkLst>
          <pc:docMk/>
          <pc:sldMk cId="410803101" sldId="717"/>
        </pc:sldMkLst>
        <pc:spChg chg="mod">
          <ac:chgData name="Battles, Eileen" userId="d88d9e22-b4d2-4394-9fc1-d6fd3f495c3e" providerId="ADAL" clId="{5A64985B-2848-514F-B26B-3A86A8A0682F}" dt="2026-06-03T01:13:48.821" v="4588" actId="20577"/>
          <ac:spMkLst>
            <pc:docMk/>
            <pc:sldMk cId="410803101" sldId="717"/>
            <ac:spMk id="3" creationId="{2483F9CC-B26E-545D-D230-29A3E66CAB5D}"/>
          </ac:spMkLst>
        </pc:spChg>
        <pc:spChg chg="mod">
          <ac:chgData name="Battles, Eileen" userId="d88d9e22-b4d2-4394-9fc1-d6fd3f495c3e" providerId="ADAL" clId="{5A64985B-2848-514F-B26B-3A86A8A0682F}" dt="2026-06-09T21:33:07.388" v="10939" actId="255"/>
          <ac:spMkLst>
            <pc:docMk/>
            <pc:sldMk cId="410803101" sldId="717"/>
            <ac:spMk id="5" creationId="{D01FB3C6-245C-4F12-E059-9A89C243BCEC}"/>
          </ac:spMkLst>
        </pc:spChg>
        <pc:picChg chg="add del mod">
          <ac:chgData name="Battles, Eileen" userId="d88d9e22-b4d2-4394-9fc1-d6fd3f495c3e" providerId="ADAL" clId="{5A64985B-2848-514F-B26B-3A86A8A0682F}" dt="2026-06-09T16:44:52.025" v="9099" actId="478"/>
          <ac:picMkLst>
            <pc:docMk/>
            <pc:sldMk cId="410803101" sldId="717"/>
            <ac:picMk id="2" creationId="{803E3E03-B469-BB3E-B09F-342570C7A696}"/>
          </ac:picMkLst>
        </pc:picChg>
        <pc:picChg chg="add mod">
          <ac:chgData name="Battles, Eileen" userId="d88d9e22-b4d2-4394-9fc1-d6fd3f495c3e" providerId="ADAL" clId="{5A64985B-2848-514F-B26B-3A86A8A0682F}" dt="2026-06-09T17:02:05.606" v="9374" actId="1076"/>
          <ac:picMkLst>
            <pc:docMk/>
            <pc:sldMk cId="410803101" sldId="717"/>
            <ac:picMk id="4" creationId="{4F93E9D6-21C9-6A97-B831-7C70B801412F}"/>
          </ac:picMkLst>
        </pc:picChg>
      </pc:sldChg>
      <pc:sldChg chg="addSp modSp add mod modNotesTx">
        <pc:chgData name="Battles, Eileen" userId="d88d9e22-b4d2-4394-9fc1-d6fd3f495c3e" providerId="ADAL" clId="{5A64985B-2848-514F-B26B-3A86A8A0682F}" dt="2026-06-09T20:01:54.837" v="10509" actId="20577"/>
        <pc:sldMkLst>
          <pc:docMk/>
          <pc:sldMk cId="1730568064" sldId="718"/>
        </pc:sldMkLst>
        <pc:spChg chg="add mod">
          <ac:chgData name="Battles, Eileen" userId="d88d9e22-b4d2-4394-9fc1-d6fd3f495c3e" providerId="ADAL" clId="{5A64985B-2848-514F-B26B-3A86A8A0682F}" dt="2026-06-03T01:15:02.893" v="4608" actId="14100"/>
          <ac:spMkLst>
            <pc:docMk/>
            <pc:sldMk cId="1730568064" sldId="718"/>
            <ac:spMk id="2" creationId="{DB6FFD96-E235-6617-AC56-7C5F9EBAD803}"/>
          </ac:spMkLst>
        </pc:spChg>
        <pc:spChg chg="mod">
          <ac:chgData name="Battles, Eileen" userId="d88d9e22-b4d2-4394-9fc1-d6fd3f495c3e" providerId="ADAL" clId="{5A64985B-2848-514F-B26B-3A86A8A0682F}" dt="2026-06-03T01:13:35.458" v="4570" actId="20577"/>
          <ac:spMkLst>
            <pc:docMk/>
            <pc:sldMk cId="1730568064" sldId="718"/>
            <ac:spMk id="3" creationId="{B5247026-D06E-91CA-4897-4A075C14C459}"/>
          </ac:spMkLst>
        </pc:spChg>
        <pc:spChg chg="mod">
          <ac:chgData name="Battles, Eileen" userId="d88d9e22-b4d2-4394-9fc1-d6fd3f495c3e" providerId="ADAL" clId="{5A64985B-2848-514F-B26B-3A86A8A0682F}" dt="2026-06-09T18:14:54.880" v="10030" actId="20577"/>
          <ac:spMkLst>
            <pc:docMk/>
            <pc:sldMk cId="1730568064" sldId="718"/>
            <ac:spMk id="5" creationId="{EE4CA695-C98A-9EB5-635A-8CF88C9B08D2}"/>
          </ac:spMkLst>
        </pc:spChg>
        <pc:picChg chg="mod">
          <ac:chgData name="Battles, Eileen" userId="d88d9e22-b4d2-4394-9fc1-d6fd3f495c3e" providerId="ADAL" clId="{5A64985B-2848-514F-B26B-3A86A8A0682F}" dt="2026-06-03T01:14:35.484" v="4604" actId="14100"/>
          <ac:picMkLst>
            <pc:docMk/>
            <pc:sldMk cId="1730568064" sldId="718"/>
            <ac:picMk id="4" creationId="{32A6BB77-3D4F-6C1E-A20F-F7C6AD0BFC2D}"/>
          </ac:picMkLst>
        </pc:picChg>
      </pc:sldChg>
      <pc:sldChg chg="addSp delSp modSp add mod modNotesTx">
        <pc:chgData name="Battles, Eileen" userId="d88d9e22-b4d2-4394-9fc1-d6fd3f495c3e" providerId="ADAL" clId="{5A64985B-2848-514F-B26B-3A86A8A0682F}" dt="2026-06-09T21:32:24.873" v="10934" actId="20577"/>
        <pc:sldMkLst>
          <pc:docMk/>
          <pc:sldMk cId="519411220" sldId="719"/>
        </pc:sldMkLst>
        <pc:spChg chg="mod">
          <ac:chgData name="Battles, Eileen" userId="d88d9e22-b4d2-4394-9fc1-d6fd3f495c3e" providerId="ADAL" clId="{5A64985B-2848-514F-B26B-3A86A8A0682F}" dt="2026-06-03T01:13:58.454" v="4599" actId="20577"/>
          <ac:spMkLst>
            <pc:docMk/>
            <pc:sldMk cId="519411220" sldId="719"/>
            <ac:spMk id="3" creationId="{B7645637-8726-8E27-0D3E-C128522DE163}"/>
          </ac:spMkLst>
        </pc:spChg>
        <pc:spChg chg="mod">
          <ac:chgData name="Battles, Eileen" userId="d88d9e22-b4d2-4394-9fc1-d6fd3f495c3e" providerId="ADAL" clId="{5A64985B-2848-514F-B26B-3A86A8A0682F}" dt="2026-06-09T21:32:24.873" v="10934" actId="20577"/>
          <ac:spMkLst>
            <pc:docMk/>
            <pc:sldMk cId="519411220" sldId="719"/>
            <ac:spMk id="5" creationId="{BC0632E4-0B09-5EF4-302C-3C1372932E0E}"/>
          </ac:spMkLst>
        </pc:spChg>
        <pc:spChg chg="add mod">
          <ac:chgData name="Battles, Eileen" userId="d88d9e22-b4d2-4394-9fc1-d6fd3f495c3e" providerId="ADAL" clId="{5A64985B-2848-514F-B26B-3A86A8A0682F}" dt="2026-06-03T16:40:52.318" v="7062" actId="1038"/>
          <ac:spMkLst>
            <pc:docMk/>
            <pc:sldMk cId="519411220" sldId="719"/>
            <ac:spMk id="6" creationId="{5C7569AC-697D-A69D-A6AD-31FBE5F3BCD9}"/>
          </ac:spMkLst>
        </pc:spChg>
        <pc:picChg chg="add mod">
          <ac:chgData name="Battles, Eileen" userId="d88d9e22-b4d2-4394-9fc1-d6fd3f495c3e" providerId="ADAL" clId="{5A64985B-2848-514F-B26B-3A86A8A0682F}" dt="2026-06-03T01:06:06.449" v="4381" actId="1076"/>
          <ac:picMkLst>
            <pc:docMk/>
            <pc:sldMk cId="519411220" sldId="719"/>
            <ac:picMk id="2" creationId="{B9E7C587-28D7-A12A-5CB8-A7FB0A31B16F}"/>
          </ac:picMkLst>
        </pc:picChg>
      </pc:sldChg>
      <pc:sldChg chg="addSp modSp add mod">
        <pc:chgData name="Battles, Eileen" userId="d88d9e22-b4d2-4394-9fc1-d6fd3f495c3e" providerId="ADAL" clId="{5A64985B-2848-514F-B26B-3A86A8A0682F}" dt="2026-06-09T21:31:34.309" v="10929" actId="20577"/>
        <pc:sldMkLst>
          <pc:docMk/>
          <pc:sldMk cId="2950304330" sldId="720"/>
        </pc:sldMkLst>
        <pc:spChg chg="mod">
          <ac:chgData name="Battles, Eileen" userId="d88d9e22-b4d2-4394-9fc1-d6fd3f495c3e" providerId="ADAL" clId="{5A64985B-2848-514F-B26B-3A86A8A0682F}" dt="2026-06-09T21:31:34.309" v="10929" actId="20577"/>
          <ac:spMkLst>
            <pc:docMk/>
            <pc:sldMk cId="2950304330" sldId="720"/>
            <ac:spMk id="6" creationId="{54124EB2-3B97-2157-1468-82511978F6E6}"/>
          </ac:spMkLst>
        </pc:spChg>
        <pc:picChg chg="add mod">
          <ac:chgData name="Battles, Eileen" userId="d88d9e22-b4d2-4394-9fc1-d6fd3f495c3e" providerId="ADAL" clId="{5A64985B-2848-514F-B26B-3A86A8A0682F}" dt="2026-06-03T14:18:16.621" v="5634" actId="1076"/>
          <ac:picMkLst>
            <pc:docMk/>
            <pc:sldMk cId="2950304330" sldId="720"/>
            <ac:picMk id="2" creationId="{89F41DD8-81A2-8F6B-43EE-39BB61154CAF}"/>
          </ac:picMkLst>
        </pc:picChg>
      </pc:sldChg>
      <pc:sldChg chg="addSp modSp add mod modNotesTx">
        <pc:chgData name="Battles, Eileen" userId="d88d9e22-b4d2-4394-9fc1-d6fd3f495c3e" providerId="ADAL" clId="{5A64985B-2848-514F-B26B-3A86A8A0682F}" dt="2026-06-09T21:31:52.183" v="10931" actId="113"/>
        <pc:sldMkLst>
          <pc:docMk/>
          <pc:sldMk cId="3750949006" sldId="721"/>
        </pc:sldMkLst>
        <pc:spChg chg="mod">
          <ac:chgData name="Battles, Eileen" userId="d88d9e22-b4d2-4394-9fc1-d6fd3f495c3e" providerId="ADAL" clId="{5A64985B-2848-514F-B26B-3A86A8A0682F}" dt="2026-06-09T21:31:52.183" v="10931" actId="113"/>
          <ac:spMkLst>
            <pc:docMk/>
            <pc:sldMk cId="3750949006" sldId="721"/>
            <ac:spMk id="6" creationId="{9719CCCF-E114-37A2-3B71-4882EC56EDB2}"/>
          </ac:spMkLst>
        </pc:spChg>
        <pc:picChg chg="add mod">
          <ac:chgData name="Battles, Eileen" userId="d88d9e22-b4d2-4394-9fc1-d6fd3f495c3e" providerId="ADAL" clId="{5A64985B-2848-514F-B26B-3A86A8A0682F}" dt="2026-06-09T17:16:29.419" v="9620" actId="1036"/>
          <ac:picMkLst>
            <pc:docMk/>
            <pc:sldMk cId="3750949006" sldId="721"/>
            <ac:picMk id="2" creationId="{96ED3977-E809-EA7B-40D4-37B9E8D1AAA5}"/>
          </ac:picMkLst>
        </pc:picChg>
      </pc:sldChg>
      <pc:sldChg chg="addSp delSp modSp add mod">
        <pc:chgData name="Battles, Eileen" userId="d88d9e22-b4d2-4394-9fc1-d6fd3f495c3e" providerId="ADAL" clId="{5A64985B-2848-514F-B26B-3A86A8A0682F}" dt="2026-06-09T21:30:56.402" v="10920" actId="2711"/>
        <pc:sldMkLst>
          <pc:docMk/>
          <pc:sldMk cId="326715667" sldId="722"/>
        </pc:sldMkLst>
        <pc:spChg chg="mod">
          <ac:chgData name="Battles, Eileen" userId="d88d9e22-b4d2-4394-9fc1-d6fd3f495c3e" providerId="ADAL" clId="{5A64985B-2848-514F-B26B-3A86A8A0682F}" dt="2026-06-03T01:49:56.018" v="5393" actId="20577"/>
          <ac:spMkLst>
            <pc:docMk/>
            <pc:sldMk cId="326715667" sldId="722"/>
            <ac:spMk id="3" creationId="{F8BDF91D-CBB5-67BA-129A-E85C1E7F5A01}"/>
          </ac:spMkLst>
        </pc:spChg>
        <pc:spChg chg="mod">
          <ac:chgData name="Battles, Eileen" userId="d88d9e22-b4d2-4394-9fc1-d6fd3f495c3e" providerId="ADAL" clId="{5A64985B-2848-514F-B26B-3A86A8A0682F}" dt="2026-06-09T21:30:56.402" v="10920" actId="2711"/>
          <ac:spMkLst>
            <pc:docMk/>
            <pc:sldMk cId="326715667" sldId="722"/>
            <ac:spMk id="6" creationId="{006D64A8-C474-7740-5E1C-41DAF52A7B81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10" creationId="{43214A75-789C-6E74-F808-8006D10492FB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13" creationId="{1523F055-DF5B-CD70-89F5-EB92705F59C2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15" creationId="{525120E8-9E98-999A-9934-677EDA2E8962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16" creationId="{B21AF794-9E97-800D-7368-CFFD90066DA8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17" creationId="{5A36A23E-D47C-AA41-9A93-0CD4F456BF22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19" creationId="{34F5E95C-66E3-54F4-51E1-D9FD1B3AF0BA}"/>
          </ac:spMkLst>
        </pc:spChg>
        <pc:spChg chg="mod">
          <ac:chgData name="Battles, Eileen" userId="d88d9e22-b4d2-4394-9fc1-d6fd3f495c3e" providerId="ADAL" clId="{5A64985B-2848-514F-B26B-3A86A8A0682F}" dt="2026-06-08T15:28:47.628" v="7844"/>
          <ac:spMkLst>
            <pc:docMk/>
            <pc:sldMk cId="326715667" sldId="722"/>
            <ac:spMk id="20" creationId="{CC9A7F0B-EFC8-2EF3-E505-123B99536CA3}"/>
          </ac:spMkLst>
        </pc:spChg>
        <pc:spChg chg="add del mod">
          <ac:chgData name="Battles, Eileen" userId="d88d9e22-b4d2-4394-9fc1-d6fd3f495c3e" providerId="ADAL" clId="{5A64985B-2848-514F-B26B-3A86A8A0682F}" dt="2026-06-08T15:28:56.383" v="7846" actId="478"/>
          <ac:spMkLst>
            <pc:docMk/>
            <pc:sldMk cId="326715667" sldId="722"/>
            <ac:spMk id="24" creationId="{1956D1EF-75F4-60AF-4309-09CB12A3FD78}"/>
          </ac:spMkLst>
        </pc:spChg>
        <pc:spChg chg="add del mod">
          <ac:chgData name="Battles, Eileen" userId="d88d9e22-b4d2-4394-9fc1-d6fd3f495c3e" providerId="ADAL" clId="{5A64985B-2848-514F-B26B-3A86A8A0682F}" dt="2026-06-08T15:28:56.383" v="7846" actId="478"/>
          <ac:spMkLst>
            <pc:docMk/>
            <pc:sldMk cId="326715667" sldId="722"/>
            <ac:spMk id="25" creationId="{E47322E1-7541-6A43-F3AE-F8C7F37306B3}"/>
          </ac:spMkLst>
        </pc:spChg>
        <pc:spChg chg="add del mod">
          <ac:chgData name="Battles, Eileen" userId="d88d9e22-b4d2-4394-9fc1-d6fd3f495c3e" providerId="ADAL" clId="{5A64985B-2848-514F-B26B-3A86A8A0682F}" dt="2026-06-08T15:28:56.383" v="7846" actId="478"/>
          <ac:spMkLst>
            <pc:docMk/>
            <pc:sldMk cId="326715667" sldId="722"/>
            <ac:spMk id="26" creationId="{134710A8-A6E3-C7B5-D298-254F19EC2A80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30" creationId="{605D717F-6E00-E6A0-9FB0-CD7498A0BBD6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31" creationId="{16CA729D-058A-B63D-67D0-853A7454B97C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34" creationId="{E5F334FD-6B5E-CC87-3BAE-54C434565EF6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35" creationId="{05C490BB-9909-7DCF-FF80-5D00C41BE061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37" creationId="{A4ECB951-A662-7E53-3290-B23780F08CB7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38" creationId="{819B91ED-A12F-A46D-8874-C40CA74E8459}"/>
          </ac:spMkLst>
        </pc:spChg>
        <pc:spChg chg="mod">
          <ac:chgData name="Battles, Eileen" userId="d88d9e22-b4d2-4394-9fc1-d6fd3f495c3e" providerId="ADAL" clId="{5A64985B-2848-514F-B26B-3A86A8A0682F}" dt="2026-06-08T15:32:34.898" v="7909" actId="1037"/>
          <ac:spMkLst>
            <pc:docMk/>
            <pc:sldMk cId="326715667" sldId="722"/>
            <ac:spMk id="39" creationId="{C86EE638-8153-5DC5-671A-DA749BE42CCA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40" creationId="{CD2FC422-FE6C-BA81-3E93-4E8FFE462FBF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44" creationId="{E78D9873-3896-0BE5-56E6-9083E83B3D5D}"/>
          </ac:spMkLst>
        </pc:spChg>
        <pc:spChg chg="mod">
          <ac:chgData name="Battles, Eileen" userId="d88d9e22-b4d2-4394-9fc1-d6fd3f495c3e" providerId="ADAL" clId="{5A64985B-2848-514F-B26B-3A86A8A0682F}" dt="2026-06-08T15:30:58.053" v="7862"/>
          <ac:spMkLst>
            <pc:docMk/>
            <pc:sldMk cId="326715667" sldId="722"/>
            <ac:spMk id="45" creationId="{8C92E62B-7237-316C-BC8F-FA0A41A36597}"/>
          </ac:spMkLst>
        </pc:spChg>
        <pc:grpChg chg="del mod">
          <ac:chgData name="Battles, Eileen" userId="d88d9e22-b4d2-4394-9fc1-d6fd3f495c3e" providerId="ADAL" clId="{5A64985B-2848-514F-B26B-3A86A8A0682F}" dt="2026-06-08T15:28:56.383" v="7846" actId="478"/>
          <ac:grpSpMkLst>
            <pc:docMk/>
            <pc:sldMk cId="326715667" sldId="722"/>
            <ac:grpSpMk id="2" creationId="{D41D0A73-1F0E-726A-75B3-101853C2485A}"/>
          </ac:grpSpMkLst>
        </pc:grpChg>
        <pc:grpChg chg="mod">
          <ac:chgData name="Battles, Eileen" userId="d88d9e22-b4d2-4394-9fc1-d6fd3f495c3e" providerId="ADAL" clId="{5A64985B-2848-514F-B26B-3A86A8A0682F}" dt="2026-06-08T15:32:00.753" v="7900" actId="1076"/>
          <ac:grpSpMkLst>
            <pc:docMk/>
            <pc:sldMk cId="326715667" sldId="722"/>
            <ac:grpSpMk id="27" creationId="{FAF97FB7-8E5A-C3CE-A53C-0E0E045CF1A4}"/>
          </ac:grpSpMkLst>
        </pc:grpChg>
      </pc:sldChg>
      <pc:sldChg chg="addSp delSp modSp add del mod">
        <pc:chgData name="Battles, Eileen" userId="d88d9e22-b4d2-4394-9fc1-d6fd3f495c3e" providerId="ADAL" clId="{5A64985B-2848-514F-B26B-3A86A8A0682F}" dt="2026-06-08T18:02:32.731" v="8077" actId="2696"/>
        <pc:sldMkLst>
          <pc:docMk/>
          <pc:sldMk cId="330023672" sldId="723"/>
        </pc:sldMkLst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4" creationId="{E6F923BF-6C14-F398-B343-004EF0303695}"/>
          </ac:spMkLst>
        </pc:spChg>
        <pc:spChg chg="mod">
          <ac:chgData name="Battles, Eileen" userId="d88d9e22-b4d2-4394-9fc1-d6fd3f495c3e" providerId="ADAL" clId="{5A64985B-2848-514F-B26B-3A86A8A0682F}" dt="2026-06-08T15:29:03.044" v="7847" actId="14100"/>
          <ac:spMkLst>
            <pc:docMk/>
            <pc:sldMk cId="330023672" sldId="723"/>
            <ac:spMk id="6" creationId="{1EC078D3-6339-27CD-C394-33A4AC4092C6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8" creationId="{7674C4AE-3351-B4C2-AC2A-ED76BA531FF0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9" creationId="{AF103CC3-4236-8600-56A8-9B9267A265A4}"/>
          </ac:spMkLst>
        </pc:spChg>
        <pc:spChg chg="mod">
          <ac:chgData name="Battles, Eileen" userId="d88d9e22-b4d2-4394-9fc1-d6fd3f495c3e" providerId="ADAL" clId="{5A64985B-2848-514F-B26B-3A86A8A0682F}" dt="2026-06-08T15:30:39.664" v="7860" actId="255"/>
          <ac:spMkLst>
            <pc:docMk/>
            <pc:sldMk cId="330023672" sldId="723"/>
            <ac:spMk id="10" creationId="{41129F1A-9D2B-A179-F704-DAA2DC27CC91}"/>
          </ac:spMkLst>
        </pc:spChg>
        <pc:spChg chg="mod">
          <ac:chgData name="Battles, Eileen" userId="d88d9e22-b4d2-4394-9fc1-d6fd3f495c3e" providerId="ADAL" clId="{5A64985B-2848-514F-B26B-3A86A8A0682F}" dt="2026-06-08T15:30:36.109" v="7859" actId="255"/>
          <ac:spMkLst>
            <pc:docMk/>
            <pc:sldMk cId="330023672" sldId="723"/>
            <ac:spMk id="11" creationId="{557F95B8-D76A-DC8C-085B-C290987CD245}"/>
          </ac:spMkLst>
        </pc:spChg>
        <pc:spChg chg="mod">
          <ac:chgData name="Battles, Eileen" userId="d88d9e22-b4d2-4394-9fc1-d6fd3f495c3e" providerId="ADAL" clId="{5A64985B-2848-514F-B26B-3A86A8A0682F}" dt="2026-06-08T15:30:31.240" v="7858" actId="255"/>
          <ac:spMkLst>
            <pc:docMk/>
            <pc:sldMk cId="330023672" sldId="723"/>
            <ac:spMk id="12" creationId="{682384C7-BC16-14B6-F5EC-60175FAAAC70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13" creationId="{8D565CD2-C545-4488-6731-04281F6EC560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17" creationId="{EBA185AC-C14B-C925-AAD3-A27868025E05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20" creationId="{C43F50DB-07C9-0473-35B8-ACD98291E8AC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22" creationId="{3A35319A-9E88-CD15-75D5-7F0C6717D64A}"/>
          </ac:spMkLst>
        </pc:spChg>
        <pc:spChg chg="mod">
          <ac:chgData name="Battles, Eileen" userId="d88d9e22-b4d2-4394-9fc1-d6fd3f495c3e" providerId="ADAL" clId="{5A64985B-2848-514F-B26B-3A86A8A0682F}" dt="2026-06-08T15:29:04.570" v="7848"/>
          <ac:spMkLst>
            <pc:docMk/>
            <pc:sldMk cId="330023672" sldId="723"/>
            <ac:spMk id="23" creationId="{8D34F4E3-E8E7-E545-E112-6B41830D5FEB}"/>
          </ac:spMkLst>
        </pc:spChg>
        <pc:spChg chg="mod">
          <ac:chgData name="Battles, Eileen" userId="d88d9e22-b4d2-4394-9fc1-d6fd3f495c3e" providerId="ADAL" clId="{5A64985B-2848-514F-B26B-3A86A8A0682F}" dt="2026-06-08T15:29:58.998" v="7854" actId="255"/>
          <ac:spMkLst>
            <pc:docMk/>
            <pc:sldMk cId="330023672" sldId="723"/>
            <ac:spMk id="24" creationId="{688C95D0-1235-E7E8-24E5-3C7BE775B285}"/>
          </ac:spMkLst>
        </pc:spChg>
        <pc:spChg chg="add mod">
          <ac:chgData name="Battles, Eileen" userId="d88d9e22-b4d2-4394-9fc1-d6fd3f495c3e" providerId="ADAL" clId="{5A64985B-2848-514F-B26B-3A86A8A0682F}" dt="2026-06-08T15:30:05.174" v="7855" actId="255"/>
          <ac:spMkLst>
            <pc:docMk/>
            <pc:sldMk cId="330023672" sldId="723"/>
            <ac:spMk id="25" creationId="{CCAB42D7-12DF-8158-AD5B-36D4463B78B7}"/>
          </ac:spMkLst>
        </pc:spChg>
        <pc:spChg chg="add mod">
          <ac:chgData name="Battles, Eileen" userId="d88d9e22-b4d2-4394-9fc1-d6fd3f495c3e" providerId="ADAL" clId="{5A64985B-2848-514F-B26B-3A86A8A0682F}" dt="2026-06-08T15:30:10.799" v="7856" actId="255"/>
          <ac:spMkLst>
            <pc:docMk/>
            <pc:sldMk cId="330023672" sldId="723"/>
            <ac:spMk id="26" creationId="{45C9B996-BAAB-FF82-20F8-75C9C2BF2801}"/>
          </ac:spMkLst>
        </pc:spChg>
        <pc:grpChg chg="add del mod">
          <ac:chgData name="Battles, Eileen" userId="d88d9e22-b4d2-4394-9fc1-d6fd3f495c3e" providerId="ADAL" clId="{5A64985B-2848-514F-B26B-3A86A8A0682F}" dt="2026-06-08T15:33:36.228" v="7984" actId="478"/>
          <ac:grpSpMkLst>
            <pc:docMk/>
            <pc:sldMk cId="330023672" sldId="723"/>
            <ac:grpSpMk id="27" creationId="{07FD8ECA-4A34-E426-9771-CDFC97F4FFAE}"/>
          </ac:grpSpMkLst>
        </pc:grpChg>
      </pc:sldChg>
      <pc:sldChg chg="addSp modSp add mod">
        <pc:chgData name="Battles, Eileen" userId="d88d9e22-b4d2-4394-9fc1-d6fd3f495c3e" providerId="ADAL" clId="{5A64985B-2848-514F-B26B-3A86A8A0682F}" dt="2026-06-08T18:02:24.524" v="8076" actId="14100"/>
        <pc:sldMkLst>
          <pc:docMk/>
          <pc:sldMk cId="1969995487" sldId="724"/>
        </pc:sldMkLst>
        <pc:spChg chg="mod">
          <ac:chgData name="Battles, Eileen" userId="d88d9e22-b4d2-4394-9fc1-d6fd3f495c3e" providerId="ADAL" clId="{5A64985B-2848-514F-B26B-3A86A8A0682F}" dt="2026-06-03T01:51:11.354" v="5447" actId="20577"/>
          <ac:spMkLst>
            <pc:docMk/>
            <pc:sldMk cId="1969995487" sldId="724"/>
            <ac:spMk id="3" creationId="{F073A2BF-CDC4-A3C8-4E7D-B81DE40F4A34}"/>
          </ac:spMkLst>
        </pc:spChg>
        <pc:spChg chg="mod">
          <ac:chgData name="Battles, Eileen" userId="d88d9e22-b4d2-4394-9fc1-d6fd3f495c3e" providerId="ADAL" clId="{5A64985B-2848-514F-B26B-3A86A8A0682F}" dt="2026-06-08T18:02:03.918" v="8075" actId="27636"/>
          <ac:spMkLst>
            <pc:docMk/>
            <pc:sldMk cId="1969995487" sldId="724"/>
            <ac:spMk id="6" creationId="{23E48907-ABFB-A4B9-DFD7-0460B2DA25B4}"/>
          </ac:spMkLst>
        </pc:spChg>
        <pc:picChg chg="add mod">
          <ac:chgData name="Battles, Eileen" userId="d88d9e22-b4d2-4394-9fc1-d6fd3f495c3e" providerId="ADAL" clId="{5A64985B-2848-514F-B26B-3A86A8A0682F}" dt="2026-06-08T18:02:24.524" v="8076" actId="14100"/>
          <ac:picMkLst>
            <pc:docMk/>
            <pc:sldMk cId="1969995487" sldId="724"/>
            <ac:picMk id="2" creationId="{D0624EEF-C2C5-8FE8-A6ED-91E8F3D33632}"/>
          </ac:picMkLst>
        </pc:picChg>
        <pc:picChg chg="add mod">
          <ac:chgData name="Battles, Eileen" userId="d88d9e22-b4d2-4394-9fc1-d6fd3f495c3e" providerId="ADAL" clId="{5A64985B-2848-514F-B26B-3A86A8A0682F}" dt="2026-06-08T18:01:52.092" v="8057" actId="1076"/>
          <ac:picMkLst>
            <pc:docMk/>
            <pc:sldMk cId="1969995487" sldId="724"/>
            <ac:picMk id="4" creationId="{A7713C80-936B-5C54-B583-C39419121CF4}"/>
          </ac:picMkLst>
        </pc:picChg>
      </pc:sldChg>
      <pc:sldChg chg="addSp delSp modSp add mod ord">
        <pc:chgData name="Battles, Eileen" userId="d88d9e22-b4d2-4394-9fc1-d6fd3f495c3e" providerId="ADAL" clId="{5A64985B-2848-514F-B26B-3A86A8A0682F}" dt="2026-06-08T21:49:25.944" v="8464" actId="1076"/>
        <pc:sldMkLst>
          <pc:docMk/>
          <pc:sldMk cId="4178772973" sldId="725"/>
        </pc:sldMkLst>
        <pc:spChg chg="mod">
          <ac:chgData name="Battles, Eileen" userId="d88d9e22-b4d2-4394-9fc1-d6fd3f495c3e" providerId="ADAL" clId="{5A64985B-2848-514F-B26B-3A86A8A0682F}" dt="2026-06-08T18:13:55.172" v="8268" actId="20577"/>
          <ac:spMkLst>
            <pc:docMk/>
            <pc:sldMk cId="4178772973" sldId="725"/>
            <ac:spMk id="3" creationId="{8A343059-836D-5C8F-36D8-DE7D23433683}"/>
          </ac:spMkLst>
        </pc:spChg>
        <pc:spChg chg="del mod">
          <ac:chgData name="Battles, Eileen" userId="d88d9e22-b4d2-4394-9fc1-d6fd3f495c3e" providerId="ADAL" clId="{5A64985B-2848-514F-B26B-3A86A8A0682F}" dt="2026-06-08T18:13:59.173" v="8269" actId="478"/>
          <ac:spMkLst>
            <pc:docMk/>
            <pc:sldMk cId="4178772973" sldId="725"/>
            <ac:spMk id="6" creationId="{F25A3F8A-BA5F-1ED9-1D8D-FE1517051B96}"/>
          </ac:spMkLst>
        </pc:spChg>
        <pc:spChg chg="add mod">
          <ac:chgData name="Battles, Eileen" userId="d88d9e22-b4d2-4394-9fc1-d6fd3f495c3e" providerId="ADAL" clId="{5A64985B-2848-514F-B26B-3A86A8A0682F}" dt="2026-06-08T18:14:23.149" v="8270" actId="1076"/>
          <ac:spMkLst>
            <pc:docMk/>
            <pc:sldMk cId="4178772973" sldId="725"/>
            <ac:spMk id="9" creationId="{0A9CAAE1-C216-1122-9955-010BA96DE35A}"/>
          </ac:spMkLst>
        </pc:spChg>
        <pc:spChg chg="add mod">
          <ac:chgData name="Battles, Eileen" userId="d88d9e22-b4d2-4394-9fc1-d6fd3f495c3e" providerId="ADAL" clId="{5A64985B-2848-514F-B26B-3A86A8A0682F}" dt="2026-06-08T18:14:32.622" v="8271" actId="13926"/>
          <ac:spMkLst>
            <pc:docMk/>
            <pc:sldMk cId="4178772973" sldId="725"/>
            <ac:spMk id="10" creationId="{81E71FEF-61F8-B1D7-DDBA-D23DC007659A}"/>
          </ac:spMkLst>
        </pc:spChg>
        <pc:spChg chg="add mod">
          <ac:chgData name="Battles, Eileen" userId="d88d9e22-b4d2-4394-9fc1-d6fd3f495c3e" providerId="ADAL" clId="{5A64985B-2848-514F-B26B-3A86A8A0682F}" dt="2026-06-08T18:14:23.149" v="8270" actId="1076"/>
          <ac:spMkLst>
            <pc:docMk/>
            <pc:sldMk cId="4178772973" sldId="725"/>
            <ac:spMk id="11" creationId="{84C86978-4CA9-0973-E3C4-0A7036527CBC}"/>
          </ac:spMkLst>
        </pc:spChg>
        <pc:picChg chg="add mod">
          <ac:chgData name="Battles, Eileen" userId="d88d9e22-b4d2-4394-9fc1-d6fd3f495c3e" providerId="ADAL" clId="{5A64985B-2848-514F-B26B-3A86A8A0682F}" dt="2026-06-08T18:14:23.149" v="8270" actId="1076"/>
          <ac:picMkLst>
            <pc:docMk/>
            <pc:sldMk cId="4178772973" sldId="725"/>
            <ac:picMk id="2" creationId="{B7B61448-9007-7F4B-BEB7-2545E769D775}"/>
          </ac:picMkLst>
        </pc:picChg>
        <pc:picChg chg="add mod">
          <ac:chgData name="Battles, Eileen" userId="d88d9e22-b4d2-4394-9fc1-d6fd3f495c3e" providerId="ADAL" clId="{5A64985B-2848-514F-B26B-3A86A8A0682F}" dt="2026-06-08T21:49:25.944" v="8464" actId="1076"/>
          <ac:picMkLst>
            <pc:docMk/>
            <pc:sldMk cId="4178772973" sldId="725"/>
            <ac:picMk id="4" creationId="{7B948107-EF0F-FB37-99CA-69A3ED7DED45}"/>
          </ac:picMkLst>
        </pc:picChg>
        <pc:picChg chg="add mod">
          <ac:chgData name="Battles, Eileen" userId="d88d9e22-b4d2-4394-9fc1-d6fd3f495c3e" providerId="ADAL" clId="{5A64985B-2848-514F-B26B-3A86A8A0682F}" dt="2026-06-08T21:49:21.304" v="8462" actId="1076"/>
          <ac:picMkLst>
            <pc:docMk/>
            <pc:sldMk cId="4178772973" sldId="725"/>
            <ac:picMk id="5" creationId="{C49D3548-10CC-0C28-AF4C-66EDF767CD01}"/>
          </ac:picMkLst>
        </pc:picChg>
        <pc:cxnChg chg="add del">
          <ac:chgData name="Battles, Eileen" userId="d88d9e22-b4d2-4394-9fc1-d6fd3f495c3e" providerId="ADAL" clId="{5A64985B-2848-514F-B26B-3A86A8A0682F}" dt="2026-06-08T18:09:09.644" v="8203" actId="478"/>
          <ac:cxnSpMkLst>
            <pc:docMk/>
            <pc:sldMk cId="4178772973" sldId="725"/>
            <ac:cxnSpMk id="8" creationId="{00F9BCA5-858A-BBB1-BD62-FDF1454914FD}"/>
          </ac:cxnSpMkLst>
        </pc:cxnChg>
      </pc:sldChg>
      <pc:sldChg chg="addSp delSp modSp add mod">
        <pc:chgData name="Battles, Eileen" userId="d88d9e22-b4d2-4394-9fc1-d6fd3f495c3e" providerId="ADAL" clId="{5A64985B-2848-514F-B26B-3A86A8A0682F}" dt="2026-06-03T14:20:19.663" v="5682" actId="20577"/>
        <pc:sldMkLst>
          <pc:docMk/>
          <pc:sldMk cId="1490841736" sldId="727"/>
        </pc:sldMkLst>
        <pc:spChg chg="mod">
          <ac:chgData name="Battles, Eileen" userId="d88d9e22-b4d2-4394-9fc1-d6fd3f495c3e" providerId="ADAL" clId="{5A64985B-2848-514F-B26B-3A86A8A0682F}" dt="2026-06-03T14:20:19.663" v="5682" actId="20577"/>
          <ac:spMkLst>
            <pc:docMk/>
            <pc:sldMk cId="1490841736" sldId="727"/>
            <ac:spMk id="6" creationId="{F7AE84E5-CECD-CC2F-A3D5-FA446B263F2B}"/>
          </ac:spMkLst>
        </pc:spChg>
        <pc:picChg chg="add mod">
          <ac:chgData name="Battles, Eileen" userId="d88d9e22-b4d2-4394-9fc1-d6fd3f495c3e" providerId="ADAL" clId="{5A64985B-2848-514F-B26B-3A86A8A0682F}" dt="2026-06-03T14:20:04.006" v="5668" actId="1076"/>
          <ac:picMkLst>
            <pc:docMk/>
            <pc:sldMk cId="1490841736" sldId="727"/>
            <ac:picMk id="4" creationId="{B433E931-8847-FD3A-96FB-706B1049938D}"/>
          </ac:picMkLst>
        </pc:picChg>
      </pc:sldChg>
      <pc:sldChg chg="addSp delSp modSp add mod">
        <pc:chgData name="Battles, Eileen" userId="d88d9e22-b4d2-4394-9fc1-d6fd3f495c3e" providerId="ADAL" clId="{5A64985B-2848-514F-B26B-3A86A8A0682F}" dt="2026-06-09T21:31:07.316" v="10921" actId="2711"/>
        <pc:sldMkLst>
          <pc:docMk/>
          <pc:sldMk cId="3891311073" sldId="728"/>
        </pc:sldMkLst>
        <pc:spChg chg="mod">
          <ac:chgData name="Battles, Eileen" userId="d88d9e22-b4d2-4394-9fc1-d6fd3f495c3e" providerId="ADAL" clId="{5A64985B-2848-514F-B26B-3A86A8A0682F}" dt="2026-06-09T21:31:07.316" v="10921" actId="2711"/>
          <ac:spMkLst>
            <pc:docMk/>
            <pc:sldMk cId="3891311073" sldId="728"/>
            <ac:spMk id="6" creationId="{8017E594-DA63-2814-0027-5B0CDC44F05D}"/>
          </ac:spMkLst>
        </pc:spChg>
        <pc:picChg chg="add mod">
          <ac:chgData name="Battles, Eileen" userId="d88d9e22-b4d2-4394-9fc1-d6fd3f495c3e" providerId="ADAL" clId="{5A64985B-2848-514F-B26B-3A86A8A0682F}" dt="2026-06-03T14:19:53.350" v="5667" actId="1076"/>
          <ac:picMkLst>
            <pc:docMk/>
            <pc:sldMk cId="3891311073" sldId="728"/>
            <ac:picMk id="2" creationId="{0E15F88D-268A-2634-8383-BAC971462650}"/>
          </ac:picMkLst>
        </pc:picChg>
      </pc:sldChg>
      <pc:sldChg chg="modSp mod">
        <pc:chgData name="Battles, Eileen" userId="d88d9e22-b4d2-4394-9fc1-d6fd3f495c3e" providerId="ADAL" clId="{5A64985B-2848-514F-B26B-3A86A8A0682F}" dt="2026-06-09T16:45:29.896" v="9108" actId="1076"/>
        <pc:sldMkLst>
          <pc:docMk/>
          <pc:sldMk cId="3017612711" sldId="729"/>
        </pc:sldMkLst>
        <pc:picChg chg="mod">
          <ac:chgData name="Battles, Eileen" userId="d88d9e22-b4d2-4394-9fc1-d6fd3f495c3e" providerId="ADAL" clId="{5A64985B-2848-514F-B26B-3A86A8A0682F}" dt="2026-06-09T16:45:29.896" v="9108" actId="1076"/>
          <ac:picMkLst>
            <pc:docMk/>
            <pc:sldMk cId="3017612711" sldId="729"/>
            <ac:picMk id="4" creationId="{7BFC7D75-8F44-0A49-C6CD-B0F3B29957B2}"/>
          </ac:picMkLst>
        </pc:picChg>
      </pc:sldChg>
      <pc:sldChg chg="modNotesTx">
        <pc:chgData name="Battles, Eileen" userId="d88d9e22-b4d2-4394-9fc1-d6fd3f495c3e" providerId="ADAL" clId="{5A64985B-2848-514F-B26B-3A86A8A0682F}" dt="2026-06-09T18:53:24.055" v="10219" actId="20577"/>
        <pc:sldMkLst>
          <pc:docMk/>
          <pc:sldMk cId="3663086428" sldId="730"/>
        </pc:sldMkLst>
      </pc:sldChg>
      <pc:sldChg chg="modSp add mod">
        <pc:chgData name="Battles, Eileen" userId="d88d9e22-b4d2-4394-9fc1-d6fd3f495c3e" providerId="ADAL" clId="{5A64985B-2848-514F-B26B-3A86A8A0682F}" dt="2026-06-09T21:30:37.540" v="10918" actId="2711"/>
        <pc:sldMkLst>
          <pc:docMk/>
          <pc:sldMk cId="4134029790" sldId="731"/>
        </pc:sldMkLst>
        <pc:spChg chg="mod">
          <ac:chgData name="Battles, Eileen" userId="d88d9e22-b4d2-4394-9fc1-d6fd3f495c3e" providerId="ADAL" clId="{5A64985B-2848-514F-B26B-3A86A8A0682F}" dt="2026-06-09T21:30:37.540" v="10918" actId="2711"/>
          <ac:spMkLst>
            <pc:docMk/>
            <pc:sldMk cId="4134029790" sldId="731"/>
            <ac:spMk id="6" creationId="{95FF6179-CFA3-9329-3022-5359A636423F}"/>
          </ac:spMkLst>
        </pc:spChg>
      </pc:sldChg>
      <pc:sldChg chg="addSp delSp modSp add mod">
        <pc:chgData name="Battles, Eileen" userId="d88d9e22-b4d2-4394-9fc1-d6fd3f495c3e" providerId="ADAL" clId="{5A64985B-2848-514F-B26B-3A86A8A0682F}" dt="2026-06-09T23:49:53.658" v="11085" actId="478"/>
        <pc:sldMkLst>
          <pc:docMk/>
          <pc:sldMk cId="2916198079" sldId="732"/>
        </pc:sldMkLst>
        <pc:spChg chg="mod">
          <ac:chgData name="Battles, Eileen" userId="d88d9e22-b4d2-4394-9fc1-d6fd3f495c3e" providerId="ADAL" clId="{5A64985B-2848-514F-B26B-3A86A8A0682F}" dt="2026-06-08T18:15:51.264" v="8321" actId="20577"/>
          <ac:spMkLst>
            <pc:docMk/>
            <pc:sldMk cId="2916198079" sldId="732"/>
            <ac:spMk id="3" creationId="{A8DE9DCB-D3D1-EE0E-FF8E-AF2D2D602215}"/>
          </ac:spMkLst>
        </pc:spChg>
        <pc:spChg chg="add mod">
          <ac:chgData name="Battles, Eileen" userId="d88d9e22-b4d2-4394-9fc1-d6fd3f495c3e" providerId="ADAL" clId="{5A64985B-2848-514F-B26B-3A86A8A0682F}" dt="2026-06-09T21:30:18.020" v="10916" actId="2711"/>
          <ac:spMkLst>
            <pc:docMk/>
            <pc:sldMk cId="2916198079" sldId="732"/>
            <ac:spMk id="4" creationId="{FD288E73-2682-34A9-F557-00140D62883C}"/>
          </ac:spMkLst>
        </pc:spChg>
        <pc:spChg chg="mod">
          <ac:chgData name="Battles, Eileen" userId="d88d9e22-b4d2-4394-9fc1-d6fd3f495c3e" providerId="ADAL" clId="{5A64985B-2848-514F-B26B-3A86A8A0682F}" dt="2026-06-08T18:15:57.271" v="8324" actId="14100"/>
          <ac:spMkLst>
            <pc:docMk/>
            <pc:sldMk cId="2916198079" sldId="732"/>
            <ac:spMk id="6" creationId="{33A6CE90-A76E-D63F-904A-E17DDA954BEE}"/>
          </ac:spMkLst>
        </pc:spChg>
        <pc:spChg chg="add del mod">
          <ac:chgData name="Battles, Eileen" userId="d88d9e22-b4d2-4394-9fc1-d6fd3f495c3e" providerId="ADAL" clId="{5A64985B-2848-514F-B26B-3A86A8A0682F}" dt="2026-06-09T21:18:36.811" v="10599" actId="478"/>
          <ac:spMkLst>
            <pc:docMk/>
            <pc:sldMk cId="2916198079" sldId="732"/>
            <ac:spMk id="10" creationId="{B2EF18E9-7576-3964-4427-099D9E2D5EE5}"/>
          </ac:spMkLst>
        </pc:spChg>
        <pc:spChg chg="add del mod">
          <ac:chgData name="Battles, Eileen" userId="d88d9e22-b4d2-4394-9fc1-d6fd3f495c3e" providerId="ADAL" clId="{5A64985B-2848-514F-B26B-3A86A8A0682F}" dt="2026-06-09T23:49:53.658" v="11085" actId="478"/>
          <ac:spMkLst>
            <pc:docMk/>
            <pc:sldMk cId="2916198079" sldId="732"/>
            <ac:spMk id="11" creationId="{9B0E96D4-1B6A-3025-BA4A-95EA6A06B537}"/>
          </ac:spMkLst>
        </pc:spChg>
        <pc:picChg chg="add mod">
          <ac:chgData name="Battles, Eileen" userId="d88d9e22-b4d2-4394-9fc1-d6fd3f495c3e" providerId="ADAL" clId="{5A64985B-2848-514F-B26B-3A86A8A0682F}" dt="2026-06-08T18:40:02.399" v="8353" actId="1076"/>
          <ac:picMkLst>
            <pc:docMk/>
            <pc:sldMk cId="2916198079" sldId="732"/>
            <ac:picMk id="2" creationId="{3FF0C922-68EB-7295-C878-2CCBAE9A27E9}"/>
          </ac:picMkLst>
        </pc:picChg>
        <pc:picChg chg="add del mod">
          <ac:chgData name="Battles, Eileen" userId="d88d9e22-b4d2-4394-9fc1-d6fd3f495c3e" providerId="ADAL" clId="{5A64985B-2848-514F-B26B-3A86A8A0682F}" dt="2026-06-09T21:18:37.643" v="10600" actId="478"/>
          <ac:picMkLst>
            <pc:docMk/>
            <pc:sldMk cId="2916198079" sldId="732"/>
            <ac:picMk id="7" creationId="{44992FD8-14F1-818E-FB65-ACA37A7D8704}"/>
          </ac:picMkLst>
        </pc:picChg>
        <pc:picChg chg="add del mod">
          <ac:chgData name="Battles, Eileen" userId="d88d9e22-b4d2-4394-9fc1-d6fd3f495c3e" providerId="ADAL" clId="{5A64985B-2848-514F-B26B-3A86A8A0682F}" dt="2026-06-08T18:40:31.808" v="8358" actId="478"/>
          <ac:picMkLst>
            <pc:docMk/>
            <pc:sldMk cId="2916198079" sldId="732"/>
            <ac:picMk id="9" creationId="{442D112A-663C-89C8-ED3E-8CF2D4775A75}"/>
          </ac:picMkLst>
        </pc:picChg>
      </pc:sldChg>
      <pc:sldChg chg="add del">
        <pc:chgData name="Battles, Eileen" userId="d88d9e22-b4d2-4394-9fc1-d6fd3f495c3e" providerId="ADAL" clId="{5A64985B-2848-514F-B26B-3A86A8A0682F}" dt="2026-06-09T16:35:10.475" v="8471" actId="2696"/>
        <pc:sldMkLst>
          <pc:docMk/>
          <pc:sldMk cId="3921117666" sldId="733"/>
        </pc:sldMkLst>
      </pc:sldChg>
      <pc:sldMasterChg chg="modSldLayout">
        <pc:chgData name="Battles, Eileen" userId="d88d9e22-b4d2-4394-9fc1-d6fd3f495c3e" providerId="ADAL" clId="{5A64985B-2848-514F-B26B-3A86A8A0682F}" dt="2026-05-27T18:48:27.315" v="100" actId="1076"/>
        <pc:sldMasterMkLst>
          <pc:docMk/>
          <pc:sldMasterMk cId="756724410" sldId="2147483648"/>
        </pc:sldMasterMkLst>
        <pc:sldLayoutChg chg="addSp delSp modSp mod">
          <pc:chgData name="Battles, Eileen" userId="d88d9e22-b4d2-4394-9fc1-d6fd3f495c3e" providerId="ADAL" clId="{5A64985B-2848-514F-B26B-3A86A8A0682F}" dt="2026-05-27T18:48:27.315" v="100" actId="1076"/>
          <pc:sldLayoutMkLst>
            <pc:docMk/>
            <pc:sldMasterMk cId="756724410" sldId="2147483648"/>
            <pc:sldLayoutMk cId="4268372034" sldId="2147483660"/>
          </pc:sldLayoutMkLst>
          <pc:picChg chg="add mod">
            <ac:chgData name="Battles, Eileen" userId="d88d9e22-b4d2-4394-9fc1-d6fd3f495c3e" providerId="ADAL" clId="{5A64985B-2848-514F-B26B-3A86A8A0682F}" dt="2026-05-27T18:48:27.315" v="100" actId="1076"/>
            <ac:picMkLst>
              <pc:docMk/>
              <pc:sldMasterMk cId="756724410" sldId="2147483648"/>
              <pc:sldLayoutMk cId="4268372034" sldId="2147483660"/>
              <ac:picMk id="2" creationId="{EDBD2394-253D-B230-D7B4-CD39D2341D3A}"/>
            </ac:picMkLst>
          </pc:picChg>
        </pc:sldLayoutChg>
        <pc:sldLayoutChg chg="addSp delSp modSp mod">
          <pc:chgData name="Battles, Eileen" userId="d88d9e22-b4d2-4394-9fc1-d6fd3f495c3e" providerId="ADAL" clId="{5A64985B-2848-514F-B26B-3A86A8A0682F}" dt="2026-05-27T18:46:33.609" v="98" actId="478"/>
          <pc:sldLayoutMkLst>
            <pc:docMk/>
            <pc:sldMasterMk cId="756724410" sldId="2147483648"/>
            <pc:sldLayoutMk cId="3303998084" sldId="2147483661"/>
          </pc:sldLayoutMkLst>
        </pc:sldLayoutChg>
      </pc:sldMasterChg>
    </pc:docChg>
  </pc:docChgLst>
  <pc:docChgLst>
    <pc:chgData name="Grolling, Dave" userId="S::d564g123@home.ku.edu::507d563b-3d6a-4d3a-b4df-fdb1428f3dc0" providerId="AD" clId="Web-{767B4112-D2A0-45B6-A813-D9EABE2CC44F}"/>
    <pc:docChg chg="addSld delSld modSld sldOrd">
      <pc:chgData name="Grolling, Dave" userId="S::d564g123@home.ku.edu::507d563b-3d6a-4d3a-b4df-fdb1428f3dc0" providerId="AD" clId="Web-{767B4112-D2A0-45B6-A813-D9EABE2CC44F}" dt="2026-06-04T19:38:17.483" v="266" actId="20577"/>
      <pc:docMkLst>
        <pc:docMk/>
      </pc:docMkLst>
      <pc:sldChg chg="addSp modSp add ord replId">
        <pc:chgData name="Grolling, Dave" userId="S::d564g123@home.ku.edu::507d563b-3d6a-4d3a-b4df-fdb1428f3dc0" providerId="AD" clId="Web-{767B4112-D2A0-45B6-A813-D9EABE2CC44F}" dt="2026-06-04T19:38:17.483" v="266" actId="20577"/>
        <pc:sldMkLst>
          <pc:docMk/>
          <pc:sldMk cId="3663086428" sldId="730"/>
        </pc:sldMkLst>
        <pc:spChg chg="mod">
          <ac:chgData name="Grolling, Dave" userId="S::d564g123@home.ku.edu::507d563b-3d6a-4d3a-b4df-fdb1428f3dc0" providerId="AD" clId="Web-{767B4112-D2A0-45B6-A813-D9EABE2CC44F}" dt="2026-06-04T19:26:33.992" v="5" actId="20577"/>
          <ac:spMkLst>
            <pc:docMk/>
            <pc:sldMk cId="3663086428" sldId="730"/>
            <ac:spMk id="3" creationId="{37ABDF0E-6634-A243-DC9C-77AD64437ED1}"/>
          </ac:spMkLst>
        </pc:spChg>
        <pc:spChg chg="mod">
          <ac:chgData name="Grolling, Dave" userId="S::d564g123@home.ku.edu::507d563b-3d6a-4d3a-b4df-fdb1428f3dc0" providerId="AD" clId="Web-{767B4112-D2A0-45B6-A813-D9EABE2CC44F}" dt="2026-06-04T19:38:17.483" v="266" actId="20577"/>
          <ac:spMkLst>
            <pc:docMk/>
            <pc:sldMk cId="3663086428" sldId="730"/>
            <ac:spMk id="6" creationId="{E9F2CF9D-EF08-A49A-977C-458406EB1C7C}"/>
          </ac:spMkLst>
        </pc:spChg>
        <pc:picChg chg="add mod">
          <ac:chgData name="Grolling, Dave" userId="S::d564g123@home.ku.edu::507d563b-3d6a-4d3a-b4df-fdb1428f3dc0" providerId="AD" clId="Web-{767B4112-D2A0-45B6-A813-D9EABE2CC44F}" dt="2026-06-04T19:35:55.722" v="250" actId="1076"/>
          <ac:picMkLst>
            <pc:docMk/>
            <pc:sldMk cId="3663086428" sldId="730"/>
            <ac:picMk id="2" creationId="{C52739BE-FA4A-6442-38AE-70F8B3164CD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58324-BCA3-AD4B-A585-67DBE4C0155D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38F10-D9EC-9045-B3A4-05A8A40D9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1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85865-3073-0F49-B569-F2B6D70DD5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95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Parcels aren’t used just for appraisal purposes, many other needs</a:t>
            </a:r>
          </a:p>
          <a:p>
            <a:r>
              <a:rPr lang="en-US" dirty="0"/>
              <a:t>Assessment Connect – parcels, tax units, soils, military boundaries, county boundaries, school districts, city boundaries, state boundary</a:t>
            </a:r>
          </a:p>
          <a:p>
            <a:r>
              <a:rPr lang="en-US" dirty="0"/>
              <a:t>Spatial – parcels, imagery, additional parcel related data, NG911 address points, NG911 roads, soils, city boundaries, county boundaries</a:t>
            </a:r>
          </a:p>
          <a:p>
            <a:r>
              <a:rPr lang="en-US" dirty="0"/>
              <a:t>Recent data request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64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F2BD9-3AE6-2729-4F16-735A687E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F0810-56C0-91FC-FCC5-07FDFFAC1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C7494-7AEA-D15C-CBF4-C993FC07EB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99E77-B7F9-AD2A-B7DA-914A2F321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85865-3073-0F49-B569-F2B6D70DD5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92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1889A-D920-413D-8ECC-01DB3121C2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78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2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Parcel data is submitted to DASC&gt;aggregated into a statewide data layer&gt;CRS data is joined and this data is what is visible in the ORKA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55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CFC52-BA32-AB34-E9B4-A8BA22D46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103C3-7EC0-4B15-0201-69059AC26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CF4FB-6B41-17AB-F2FA-855B05162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ORKA data updated on a 2 week cycle or updated as needed</a:t>
            </a:r>
          </a:p>
          <a:p>
            <a:r>
              <a:rPr lang="en-US" dirty="0"/>
              <a:t>Locally hosted must be regularly shared for ORKA to be updated and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8D26D-C626-5C34-8C16-7ED07794F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Please log in and review of existing ORKA accounts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21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Request examples – tracking contamination clean up, NG911 comparison and validation, installing fiber optic cable, disaster planning exercises, city permitting and planning, roadway design, update school board 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2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guidelines but each county has a different certification schedule, property year or value year change joins to appropriate year to pull attribute information,</a:t>
            </a:r>
          </a:p>
          <a:p>
            <a:r>
              <a:rPr lang="en-US" dirty="0"/>
              <a:t>change is not instant – delay between certification and pushing those changes to county via ORION and DASC getting CRS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38F10-D9EC-9045-B3A4-05A8A40D98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2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1BBA-6E3A-C4D0-79C8-659221F69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83B68-CA3D-886A-E731-A043F2CAD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119CE-A717-B743-1BC6-00B99347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EAE4-BF7E-D9B9-8DBC-42AED4BC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87556-06A7-590F-D863-A61688F6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0E84-E8F1-832E-AC55-9B5FDF10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CF773-605A-5C83-390A-A0072BDEE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D3996-59B9-9114-3FA0-A108C755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C4933-600B-69F6-CF75-18C1BF0E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39558-9EB1-6E35-8232-5BEE9A06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5708D-9E18-43B0-8F91-855C4569E5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340323-5DB2-C700-277E-69A7C8349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50F48-9DF2-F7D3-1FD1-205CF57B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5C6BE-6B85-218B-EBAB-23A50F3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8405-77C2-2859-FD44-261633B7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46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B261D2-3A85-510B-5B47-6297BE5F0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3" y="4023002"/>
            <a:ext cx="7591426" cy="498467"/>
          </a:xfrm>
          <a:prstGeom prst="rect">
            <a:avLst/>
          </a:prstGeom>
          <a:noFill/>
          <a:ln w="25400">
            <a:noFill/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141B0281-F6F2-43A8-AEAA-D560DF6B0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097" y="5880755"/>
            <a:ext cx="2277607" cy="7230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4B153A-DD65-7302-A5F9-F4B892E1A7DF}"/>
              </a:ext>
            </a:extLst>
          </p:cNvPr>
          <p:cNvCxnSpPr>
            <a:cxnSpLocks/>
          </p:cNvCxnSpPr>
          <p:nvPr userDrawn="1"/>
        </p:nvCxnSpPr>
        <p:spPr>
          <a:xfrm>
            <a:off x="278296" y="1682643"/>
            <a:ext cx="11618843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DCFF5E-6C88-8BBA-83FF-7A2D863D286C}"/>
              </a:ext>
            </a:extLst>
          </p:cNvPr>
          <p:cNvCxnSpPr>
            <a:cxnSpLocks/>
          </p:cNvCxnSpPr>
          <p:nvPr userDrawn="1"/>
        </p:nvCxnSpPr>
        <p:spPr>
          <a:xfrm>
            <a:off x="278296" y="4948358"/>
            <a:ext cx="11618843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C978BE4F-84AB-3BFB-E310-E320DEB4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82" y="1909643"/>
            <a:ext cx="10515600" cy="7029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1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412A96-39AC-C9DB-5658-4EAE52478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2719388"/>
            <a:ext cx="10515600" cy="709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33CED37-D51D-BC11-AD7D-E8FC0CD3D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5825787"/>
            <a:ext cx="1375009" cy="642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BD2394-253D-B230-D7B4-CD39D2341D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922" y="295775"/>
            <a:ext cx="1706217" cy="101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7D972-6AD0-6B1A-A8AB-0396AE977453}"/>
              </a:ext>
            </a:extLst>
          </p:cNvPr>
          <p:cNvSpPr/>
          <p:nvPr userDrawn="1"/>
        </p:nvSpPr>
        <p:spPr>
          <a:xfrm>
            <a:off x="-74428" y="73566"/>
            <a:ext cx="8708066" cy="560388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066" h="560388">
                <a:moveTo>
                  <a:pt x="0" y="0"/>
                </a:moveTo>
                <a:lnTo>
                  <a:pt x="8708066" y="0"/>
                </a:lnTo>
                <a:lnTo>
                  <a:pt x="8327066" y="560388"/>
                </a:ln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1BA">
                  <a:shade val="30000"/>
                  <a:satMod val="115000"/>
                </a:srgbClr>
              </a:gs>
              <a:gs pos="50000">
                <a:srgbClr val="0051BA">
                  <a:shade val="67500"/>
                  <a:satMod val="115000"/>
                </a:srgbClr>
              </a:gs>
              <a:gs pos="100000">
                <a:srgbClr val="0051B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AA098D9-DC4F-984E-5F77-66E87DCD6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1032076"/>
            <a:ext cx="10515600" cy="4595811"/>
          </a:xfrm>
          <a:prstGeom prst="rect">
            <a:avLst/>
          </a:prstGeom>
          <a:ln w="25400"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400">
                <a:solidFill>
                  <a:srgbClr val="0051BA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F0AB008-C446-ECD9-746C-3FD0767D7883}"/>
              </a:ext>
            </a:extLst>
          </p:cNvPr>
          <p:cNvSpPr/>
          <p:nvPr userDrawn="1"/>
        </p:nvSpPr>
        <p:spPr>
          <a:xfrm rot="6161395" flipV="1">
            <a:off x="-76069" y="426503"/>
            <a:ext cx="1025520" cy="125097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582051 w 8708066"/>
              <a:gd name="connsiteY0" fmla="*/ -1 h 561021"/>
              <a:gd name="connsiteX1" fmla="*/ 8708066 w 8708066"/>
              <a:gd name="connsiteY1" fmla="*/ 633 h 561021"/>
              <a:gd name="connsiteX2" fmla="*/ 7645767 w 8708066"/>
              <a:gd name="connsiteY2" fmla="*/ 553853 h 561021"/>
              <a:gd name="connsiteX3" fmla="*/ 0 w 8708066"/>
              <a:gd name="connsiteY3" fmla="*/ 561021 h 561021"/>
              <a:gd name="connsiteX4" fmla="*/ 582051 w 8708066"/>
              <a:gd name="connsiteY4" fmla="*/ -1 h 561021"/>
              <a:gd name="connsiteX0" fmla="*/ 293859 w 8419874"/>
              <a:gd name="connsiteY0" fmla="*/ -1 h 567560"/>
              <a:gd name="connsiteX1" fmla="*/ 8419874 w 8419874"/>
              <a:gd name="connsiteY1" fmla="*/ 633 h 567560"/>
              <a:gd name="connsiteX2" fmla="*/ 7357575 w 8419874"/>
              <a:gd name="connsiteY2" fmla="*/ 553853 h 567560"/>
              <a:gd name="connsiteX3" fmla="*/ 0 w 8419874"/>
              <a:gd name="connsiteY3" fmla="*/ 567560 h 567560"/>
              <a:gd name="connsiteX4" fmla="*/ 293859 w 8419874"/>
              <a:gd name="connsiteY4" fmla="*/ -1 h 567560"/>
              <a:gd name="connsiteX0" fmla="*/ 3 w 8126018"/>
              <a:gd name="connsiteY0" fmla="*/ -1 h 553853"/>
              <a:gd name="connsiteX1" fmla="*/ 8126018 w 8126018"/>
              <a:gd name="connsiteY1" fmla="*/ 633 h 553853"/>
              <a:gd name="connsiteX2" fmla="*/ 7063719 w 8126018"/>
              <a:gd name="connsiteY2" fmla="*/ 553853 h 553853"/>
              <a:gd name="connsiteX3" fmla="*/ 112012 w 8126018"/>
              <a:gd name="connsiteY3" fmla="*/ 545313 h 553853"/>
              <a:gd name="connsiteX4" fmla="*/ 3 w 8126018"/>
              <a:gd name="connsiteY4" fmla="*/ -1 h 553853"/>
              <a:gd name="connsiteX0" fmla="*/ 207004 w 8333019"/>
              <a:gd name="connsiteY0" fmla="*/ -1 h 553853"/>
              <a:gd name="connsiteX1" fmla="*/ 8333019 w 8333019"/>
              <a:gd name="connsiteY1" fmla="*/ 633 h 553853"/>
              <a:gd name="connsiteX2" fmla="*/ 7270720 w 8333019"/>
              <a:gd name="connsiteY2" fmla="*/ 553853 h 553853"/>
              <a:gd name="connsiteX3" fmla="*/ 4 w 8333019"/>
              <a:gd name="connsiteY3" fmla="*/ 549399 h 553853"/>
              <a:gd name="connsiteX4" fmla="*/ 207004 w 8333019"/>
              <a:gd name="connsiteY4" fmla="*/ -1 h 55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3019" h="553853">
                <a:moveTo>
                  <a:pt x="207004" y="-1"/>
                </a:moveTo>
                <a:lnTo>
                  <a:pt x="8333019" y="633"/>
                </a:lnTo>
                <a:lnTo>
                  <a:pt x="7270720" y="553853"/>
                </a:lnTo>
                <a:lnTo>
                  <a:pt x="4" y="549399"/>
                </a:lnTo>
                <a:lnTo>
                  <a:pt x="207004" y="-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F217F54E-50BD-9C8A-5DF5-09A3A388C8BC}"/>
              </a:ext>
            </a:extLst>
          </p:cNvPr>
          <p:cNvSpPr txBox="1">
            <a:spLocks/>
          </p:cNvSpPr>
          <p:nvPr userDrawn="1"/>
        </p:nvSpPr>
        <p:spPr>
          <a:xfrm>
            <a:off x="10764129" y="6524738"/>
            <a:ext cx="964279" cy="128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3BA237-2554-4351-95A2-4C8F7E39751C}" type="datetimeFigureOut">
              <a:rPr lang="en-US" smtClean="0"/>
              <a:pPr/>
              <a:t>6/10/26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CDC6F2-A214-6A68-C945-184E2B01BC75}"/>
              </a:ext>
            </a:extLst>
          </p:cNvPr>
          <p:cNvGrpSpPr/>
          <p:nvPr userDrawn="1"/>
        </p:nvGrpSpPr>
        <p:grpSpPr>
          <a:xfrm>
            <a:off x="10642004" y="6337620"/>
            <a:ext cx="1311832" cy="502920"/>
            <a:chOff x="143713" y="5410200"/>
            <a:chExt cx="2828087" cy="10813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984D07-4F44-4937-CE58-67C4E6B2DA9B}"/>
                </a:ext>
              </a:extLst>
            </p:cNvPr>
            <p:cNvSpPr/>
            <p:nvPr userDrawn="1"/>
          </p:nvSpPr>
          <p:spPr>
            <a:xfrm>
              <a:off x="143713" y="5410200"/>
              <a:ext cx="2828087" cy="108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3312F34-B604-DA38-0C6D-A816D1616D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408" y="5525676"/>
              <a:ext cx="2755392" cy="874776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301BDA2-E4BE-61EF-6FE9-027387C6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15208"/>
            <a:ext cx="7764598" cy="55144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9130A0D-DC79-E1B9-EB69-FA1C2478D9E7}"/>
              </a:ext>
            </a:extLst>
          </p:cNvPr>
          <p:cNvSpPr/>
          <p:nvPr userDrawn="1"/>
        </p:nvSpPr>
        <p:spPr>
          <a:xfrm rot="16930281" flipV="1">
            <a:off x="10191863" y="6494209"/>
            <a:ext cx="645747" cy="134488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53220"/>
              <a:gd name="connsiteX1" fmla="*/ 8708066 w 8708066"/>
              <a:gd name="connsiteY1" fmla="*/ 0 h 553220"/>
              <a:gd name="connsiteX2" fmla="*/ 7645767 w 8708066"/>
              <a:gd name="connsiteY2" fmla="*/ 553220 h 553220"/>
              <a:gd name="connsiteX3" fmla="*/ 1032492 w 8708066"/>
              <a:gd name="connsiteY3" fmla="*/ 552304 h 553220"/>
              <a:gd name="connsiteX4" fmla="*/ 0 w 8708066"/>
              <a:gd name="connsiteY4" fmla="*/ 0 h 553220"/>
              <a:gd name="connsiteX0" fmla="*/ 151319 w 7675572"/>
              <a:gd name="connsiteY0" fmla="*/ 9702 h 553220"/>
              <a:gd name="connsiteX1" fmla="*/ 7675572 w 7675572"/>
              <a:gd name="connsiteY1" fmla="*/ 0 h 553220"/>
              <a:gd name="connsiteX2" fmla="*/ 6613273 w 7675572"/>
              <a:gd name="connsiteY2" fmla="*/ 553220 h 553220"/>
              <a:gd name="connsiteX3" fmla="*/ -2 w 7675572"/>
              <a:gd name="connsiteY3" fmla="*/ 552304 h 553220"/>
              <a:gd name="connsiteX4" fmla="*/ 151319 w 7675572"/>
              <a:gd name="connsiteY4" fmla="*/ 9702 h 553220"/>
              <a:gd name="connsiteX0" fmla="*/ 3 w 7524256"/>
              <a:gd name="connsiteY0" fmla="*/ 9702 h 553220"/>
              <a:gd name="connsiteX1" fmla="*/ 7524256 w 7524256"/>
              <a:gd name="connsiteY1" fmla="*/ 0 h 553220"/>
              <a:gd name="connsiteX2" fmla="*/ 6461957 w 7524256"/>
              <a:gd name="connsiteY2" fmla="*/ 553220 h 553220"/>
              <a:gd name="connsiteX3" fmla="*/ 385703 w 7524256"/>
              <a:gd name="connsiteY3" fmla="*/ 529136 h 553220"/>
              <a:gd name="connsiteX4" fmla="*/ 3 w 7524256"/>
              <a:gd name="connsiteY4" fmla="*/ 9702 h 553220"/>
              <a:gd name="connsiteX0" fmla="*/ 221533 w 7745786"/>
              <a:gd name="connsiteY0" fmla="*/ 9702 h 553220"/>
              <a:gd name="connsiteX1" fmla="*/ 7745786 w 7745786"/>
              <a:gd name="connsiteY1" fmla="*/ 0 h 553220"/>
              <a:gd name="connsiteX2" fmla="*/ 6683487 w 7745786"/>
              <a:gd name="connsiteY2" fmla="*/ 553220 h 553220"/>
              <a:gd name="connsiteX3" fmla="*/ -3 w 7745786"/>
              <a:gd name="connsiteY3" fmla="*/ 529675 h 553220"/>
              <a:gd name="connsiteX4" fmla="*/ 221533 w 7745786"/>
              <a:gd name="connsiteY4" fmla="*/ 9702 h 55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5786" h="553220">
                <a:moveTo>
                  <a:pt x="221533" y="9702"/>
                </a:moveTo>
                <a:lnTo>
                  <a:pt x="7745786" y="0"/>
                </a:lnTo>
                <a:lnTo>
                  <a:pt x="6683487" y="553220"/>
                </a:lnTo>
                <a:lnTo>
                  <a:pt x="-3" y="529675"/>
                </a:lnTo>
                <a:lnTo>
                  <a:pt x="221533" y="9702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3A8779-CA1F-C589-F38E-FCBBDC23A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51796E-2555-B946-B26A-08A04C6B1D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5E4C87F-982A-5033-BD28-E4C0912DD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30" y="6340744"/>
            <a:ext cx="978157" cy="4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98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7D972-6AD0-6B1A-A8AB-0396AE977453}"/>
              </a:ext>
            </a:extLst>
          </p:cNvPr>
          <p:cNvSpPr/>
          <p:nvPr userDrawn="1"/>
        </p:nvSpPr>
        <p:spPr>
          <a:xfrm>
            <a:off x="-74428" y="202774"/>
            <a:ext cx="8708066" cy="560388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066" h="560388">
                <a:moveTo>
                  <a:pt x="0" y="0"/>
                </a:moveTo>
                <a:lnTo>
                  <a:pt x="8708066" y="0"/>
                </a:lnTo>
                <a:lnTo>
                  <a:pt x="8327066" y="560388"/>
                </a:ln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1BA">
                  <a:shade val="30000"/>
                  <a:satMod val="115000"/>
                </a:srgbClr>
              </a:gs>
              <a:gs pos="50000">
                <a:srgbClr val="0051BA">
                  <a:shade val="67500"/>
                  <a:satMod val="115000"/>
                </a:srgbClr>
              </a:gs>
              <a:gs pos="100000">
                <a:srgbClr val="0051B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AA098D9-DC4F-984E-5F77-66E87DCD6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1021032"/>
            <a:ext cx="10515600" cy="4595811"/>
          </a:xfrm>
          <a:prstGeom prst="rect">
            <a:avLst/>
          </a:prstGeom>
          <a:ln w="25400"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400">
                <a:solidFill>
                  <a:srgbClr val="0051BA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F0AB008-C446-ECD9-746C-3FD0767D7883}"/>
              </a:ext>
            </a:extLst>
          </p:cNvPr>
          <p:cNvSpPr/>
          <p:nvPr userDrawn="1"/>
        </p:nvSpPr>
        <p:spPr>
          <a:xfrm rot="6161395" flipV="1">
            <a:off x="-76069" y="426503"/>
            <a:ext cx="1025520" cy="125097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582051 w 8708066"/>
              <a:gd name="connsiteY0" fmla="*/ -1 h 561021"/>
              <a:gd name="connsiteX1" fmla="*/ 8708066 w 8708066"/>
              <a:gd name="connsiteY1" fmla="*/ 633 h 561021"/>
              <a:gd name="connsiteX2" fmla="*/ 7645767 w 8708066"/>
              <a:gd name="connsiteY2" fmla="*/ 553853 h 561021"/>
              <a:gd name="connsiteX3" fmla="*/ 0 w 8708066"/>
              <a:gd name="connsiteY3" fmla="*/ 561021 h 561021"/>
              <a:gd name="connsiteX4" fmla="*/ 582051 w 8708066"/>
              <a:gd name="connsiteY4" fmla="*/ -1 h 561021"/>
              <a:gd name="connsiteX0" fmla="*/ 293859 w 8419874"/>
              <a:gd name="connsiteY0" fmla="*/ -1 h 567560"/>
              <a:gd name="connsiteX1" fmla="*/ 8419874 w 8419874"/>
              <a:gd name="connsiteY1" fmla="*/ 633 h 567560"/>
              <a:gd name="connsiteX2" fmla="*/ 7357575 w 8419874"/>
              <a:gd name="connsiteY2" fmla="*/ 553853 h 567560"/>
              <a:gd name="connsiteX3" fmla="*/ 0 w 8419874"/>
              <a:gd name="connsiteY3" fmla="*/ 567560 h 567560"/>
              <a:gd name="connsiteX4" fmla="*/ 293859 w 8419874"/>
              <a:gd name="connsiteY4" fmla="*/ -1 h 567560"/>
              <a:gd name="connsiteX0" fmla="*/ 3 w 8126018"/>
              <a:gd name="connsiteY0" fmla="*/ -1 h 553853"/>
              <a:gd name="connsiteX1" fmla="*/ 8126018 w 8126018"/>
              <a:gd name="connsiteY1" fmla="*/ 633 h 553853"/>
              <a:gd name="connsiteX2" fmla="*/ 7063719 w 8126018"/>
              <a:gd name="connsiteY2" fmla="*/ 553853 h 553853"/>
              <a:gd name="connsiteX3" fmla="*/ 112012 w 8126018"/>
              <a:gd name="connsiteY3" fmla="*/ 545313 h 553853"/>
              <a:gd name="connsiteX4" fmla="*/ 3 w 8126018"/>
              <a:gd name="connsiteY4" fmla="*/ -1 h 553853"/>
              <a:gd name="connsiteX0" fmla="*/ 207004 w 8333019"/>
              <a:gd name="connsiteY0" fmla="*/ -1 h 553853"/>
              <a:gd name="connsiteX1" fmla="*/ 8333019 w 8333019"/>
              <a:gd name="connsiteY1" fmla="*/ 633 h 553853"/>
              <a:gd name="connsiteX2" fmla="*/ 7270720 w 8333019"/>
              <a:gd name="connsiteY2" fmla="*/ 553853 h 553853"/>
              <a:gd name="connsiteX3" fmla="*/ 4 w 8333019"/>
              <a:gd name="connsiteY3" fmla="*/ 549399 h 553853"/>
              <a:gd name="connsiteX4" fmla="*/ 207004 w 8333019"/>
              <a:gd name="connsiteY4" fmla="*/ -1 h 55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3019" h="553853">
                <a:moveTo>
                  <a:pt x="207004" y="-1"/>
                </a:moveTo>
                <a:lnTo>
                  <a:pt x="8333019" y="633"/>
                </a:lnTo>
                <a:lnTo>
                  <a:pt x="7270720" y="553853"/>
                </a:lnTo>
                <a:lnTo>
                  <a:pt x="4" y="549399"/>
                </a:lnTo>
                <a:lnTo>
                  <a:pt x="207004" y="-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D39AA-0A20-FE8F-F67A-175AD25915C0}"/>
              </a:ext>
            </a:extLst>
          </p:cNvPr>
          <p:cNvGrpSpPr/>
          <p:nvPr userDrawn="1"/>
        </p:nvGrpSpPr>
        <p:grpSpPr>
          <a:xfrm>
            <a:off x="10567871" y="6223121"/>
            <a:ext cx="1503550" cy="574911"/>
            <a:chOff x="279880" y="5605232"/>
            <a:chExt cx="3731924" cy="1426971"/>
          </a:xfrm>
        </p:grpSpPr>
        <p:sp>
          <p:nvSpPr>
            <p:cNvPr id="26" name="Date Placeholder 3">
              <a:extLst>
                <a:ext uri="{FF2B5EF4-FFF2-40B4-BE49-F238E27FC236}">
                  <a16:creationId xmlns:a16="http://schemas.microsoft.com/office/drawing/2014/main" id="{F217F54E-50BD-9C8A-5DF5-09A3A388C8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38200" y="6356350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23BA237-2554-4351-95A2-4C8F7E39751C}" type="datetimeFigureOut">
                <a:rPr lang="en-US" smtClean="0"/>
                <a:pPr/>
                <a:t>6/10/26</a:t>
              </a:fld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3CDC6F2-A214-6A68-C945-184E2B01BC75}"/>
                </a:ext>
              </a:extLst>
            </p:cNvPr>
            <p:cNvGrpSpPr/>
            <p:nvPr userDrawn="1"/>
          </p:nvGrpSpPr>
          <p:grpSpPr>
            <a:xfrm>
              <a:off x="279880" y="5605232"/>
              <a:ext cx="3731924" cy="1426971"/>
              <a:chOff x="143713" y="5410200"/>
              <a:chExt cx="2828087" cy="108137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1984D07-4F44-4937-CE58-67C4E6B2DA9B}"/>
                  </a:ext>
                </a:extLst>
              </p:cNvPr>
              <p:cNvSpPr/>
              <p:nvPr userDrawn="1"/>
            </p:nvSpPr>
            <p:spPr>
              <a:xfrm>
                <a:off x="143713" y="5410200"/>
                <a:ext cx="2828087" cy="10813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 descr="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A3312F34-B604-DA38-0C6D-A816D1616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408" y="5525676"/>
                <a:ext cx="2755392" cy="874776"/>
              </a:xfrm>
              <a:prstGeom prst="rect">
                <a:avLst/>
              </a:prstGeom>
            </p:spPr>
          </p:pic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301BDA2-E4BE-61EF-6FE9-027387C6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250188"/>
            <a:ext cx="7764598" cy="55144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9130A0D-DC79-E1B9-EB69-FA1C2478D9E7}"/>
              </a:ext>
            </a:extLst>
          </p:cNvPr>
          <p:cNvSpPr/>
          <p:nvPr userDrawn="1"/>
        </p:nvSpPr>
        <p:spPr>
          <a:xfrm rot="16930281" flipV="1">
            <a:off x="9929682" y="6347675"/>
            <a:ext cx="953251" cy="124954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53220"/>
              <a:gd name="connsiteX1" fmla="*/ 8708066 w 8708066"/>
              <a:gd name="connsiteY1" fmla="*/ 0 h 553220"/>
              <a:gd name="connsiteX2" fmla="*/ 7645767 w 8708066"/>
              <a:gd name="connsiteY2" fmla="*/ 553220 h 553220"/>
              <a:gd name="connsiteX3" fmla="*/ 1032492 w 8708066"/>
              <a:gd name="connsiteY3" fmla="*/ 552304 h 553220"/>
              <a:gd name="connsiteX4" fmla="*/ 0 w 8708066"/>
              <a:gd name="connsiteY4" fmla="*/ 0 h 553220"/>
              <a:gd name="connsiteX0" fmla="*/ 151319 w 7675572"/>
              <a:gd name="connsiteY0" fmla="*/ 9702 h 553220"/>
              <a:gd name="connsiteX1" fmla="*/ 7675572 w 7675572"/>
              <a:gd name="connsiteY1" fmla="*/ 0 h 553220"/>
              <a:gd name="connsiteX2" fmla="*/ 6613273 w 7675572"/>
              <a:gd name="connsiteY2" fmla="*/ 553220 h 553220"/>
              <a:gd name="connsiteX3" fmla="*/ -2 w 7675572"/>
              <a:gd name="connsiteY3" fmla="*/ 552304 h 553220"/>
              <a:gd name="connsiteX4" fmla="*/ 151319 w 7675572"/>
              <a:gd name="connsiteY4" fmla="*/ 9702 h 553220"/>
              <a:gd name="connsiteX0" fmla="*/ 3 w 7524256"/>
              <a:gd name="connsiteY0" fmla="*/ 9702 h 553220"/>
              <a:gd name="connsiteX1" fmla="*/ 7524256 w 7524256"/>
              <a:gd name="connsiteY1" fmla="*/ 0 h 553220"/>
              <a:gd name="connsiteX2" fmla="*/ 6461957 w 7524256"/>
              <a:gd name="connsiteY2" fmla="*/ 553220 h 553220"/>
              <a:gd name="connsiteX3" fmla="*/ 385703 w 7524256"/>
              <a:gd name="connsiteY3" fmla="*/ 529136 h 553220"/>
              <a:gd name="connsiteX4" fmla="*/ 3 w 7524256"/>
              <a:gd name="connsiteY4" fmla="*/ 9702 h 553220"/>
              <a:gd name="connsiteX0" fmla="*/ 221533 w 7745786"/>
              <a:gd name="connsiteY0" fmla="*/ 9702 h 553220"/>
              <a:gd name="connsiteX1" fmla="*/ 7745786 w 7745786"/>
              <a:gd name="connsiteY1" fmla="*/ 0 h 553220"/>
              <a:gd name="connsiteX2" fmla="*/ 6683487 w 7745786"/>
              <a:gd name="connsiteY2" fmla="*/ 553220 h 553220"/>
              <a:gd name="connsiteX3" fmla="*/ -3 w 7745786"/>
              <a:gd name="connsiteY3" fmla="*/ 529675 h 553220"/>
              <a:gd name="connsiteX4" fmla="*/ 221533 w 7745786"/>
              <a:gd name="connsiteY4" fmla="*/ 9702 h 55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5786" h="553220">
                <a:moveTo>
                  <a:pt x="221533" y="9702"/>
                </a:moveTo>
                <a:lnTo>
                  <a:pt x="7745786" y="0"/>
                </a:lnTo>
                <a:lnTo>
                  <a:pt x="6683487" y="553220"/>
                </a:lnTo>
                <a:lnTo>
                  <a:pt x="-3" y="529675"/>
                </a:lnTo>
                <a:lnTo>
                  <a:pt x="221533" y="9702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3A8779-CA1F-C589-F38E-FCBBDC23A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51796E-2555-B946-B26A-08A04C6B1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9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7D972-6AD0-6B1A-A8AB-0396AE977453}"/>
              </a:ext>
            </a:extLst>
          </p:cNvPr>
          <p:cNvSpPr/>
          <p:nvPr userDrawn="1"/>
        </p:nvSpPr>
        <p:spPr>
          <a:xfrm>
            <a:off x="0" y="202774"/>
            <a:ext cx="8633638" cy="560388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066" h="560388">
                <a:moveTo>
                  <a:pt x="0" y="0"/>
                </a:moveTo>
                <a:lnTo>
                  <a:pt x="8708066" y="0"/>
                </a:lnTo>
                <a:lnTo>
                  <a:pt x="8327066" y="560388"/>
                </a:ln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1BA">
                  <a:shade val="30000"/>
                  <a:satMod val="115000"/>
                </a:srgbClr>
              </a:gs>
              <a:gs pos="50000">
                <a:srgbClr val="0051BA">
                  <a:shade val="67500"/>
                  <a:satMod val="115000"/>
                </a:srgbClr>
              </a:gs>
              <a:gs pos="100000">
                <a:srgbClr val="0051B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F0AB008-C446-ECD9-746C-3FD0767D7883}"/>
              </a:ext>
            </a:extLst>
          </p:cNvPr>
          <p:cNvSpPr/>
          <p:nvPr userDrawn="1"/>
        </p:nvSpPr>
        <p:spPr>
          <a:xfrm rot="6161395" flipV="1">
            <a:off x="-76069" y="426503"/>
            <a:ext cx="1025520" cy="125097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582051 w 8708066"/>
              <a:gd name="connsiteY0" fmla="*/ -1 h 561021"/>
              <a:gd name="connsiteX1" fmla="*/ 8708066 w 8708066"/>
              <a:gd name="connsiteY1" fmla="*/ 633 h 561021"/>
              <a:gd name="connsiteX2" fmla="*/ 7645767 w 8708066"/>
              <a:gd name="connsiteY2" fmla="*/ 553853 h 561021"/>
              <a:gd name="connsiteX3" fmla="*/ 0 w 8708066"/>
              <a:gd name="connsiteY3" fmla="*/ 561021 h 561021"/>
              <a:gd name="connsiteX4" fmla="*/ 582051 w 8708066"/>
              <a:gd name="connsiteY4" fmla="*/ -1 h 561021"/>
              <a:gd name="connsiteX0" fmla="*/ 293859 w 8419874"/>
              <a:gd name="connsiteY0" fmla="*/ -1 h 567560"/>
              <a:gd name="connsiteX1" fmla="*/ 8419874 w 8419874"/>
              <a:gd name="connsiteY1" fmla="*/ 633 h 567560"/>
              <a:gd name="connsiteX2" fmla="*/ 7357575 w 8419874"/>
              <a:gd name="connsiteY2" fmla="*/ 553853 h 567560"/>
              <a:gd name="connsiteX3" fmla="*/ 0 w 8419874"/>
              <a:gd name="connsiteY3" fmla="*/ 567560 h 567560"/>
              <a:gd name="connsiteX4" fmla="*/ 293859 w 8419874"/>
              <a:gd name="connsiteY4" fmla="*/ -1 h 567560"/>
              <a:gd name="connsiteX0" fmla="*/ 3 w 8126018"/>
              <a:gd name="connsiteY0" fmla="*/ -1 h 553853"/>
              <a:gd name="connsiteX1" fmla="*/ 8126018 w 8126018"/>
              <a:gd name="connsiteY1" fmla="*/ 633 h 553853"/>
              <a:gd name="connsiteX2" fmla="*/ 7063719 w 8126018"/>
              <a:gd name="connsiteY2" fmla="*/ 553853 h 553853"/>
              <a:gd name="connsiteX3" fmla="*/ 112012 w 8126018"/>
              <a:gd name="connsiteY3" fmla="*/ 545313 h 553853"/>
              <a:gd name="connsiteX4" fmla="*/ 3 w 8126018"/>
              <a:gd name="connsiteY4" fmla="*/ -1 h 553853"/>
              <a:gd name="connsiteX0" fmla="*/ 207004 w 8333019"/>
              <a:gd name="connsiteY0" fmla="*/ -1 h 553853"/>
              <a:gd name="connsiteX1" fmla="*/ 8333019 w 8333019"/>
              <a:gd name="connsiteY1" fmla="*/ 633 h 553853"/>
              <a:gd name="connsiteX2" fmla="*/ 7270720 w 8333019"/>
              <a:gd name="connsiteY2" fmla="*/ 553853 h 553853"/>
              <a:gd name="connsiteX3" fmla="*/ 4 w 8333019"/>
              <a:gd name="connsiteY3" fmla="*/ 549399 h 553853"/>
              <a:gd name="connsiteX4" fmla="*/ 207004 w 8333019"/>
              <a:gd name="connsiteY4" fmla="*/ -1 h 55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3019" h="553853">
                <a:moveTo>
                  <a:pt x="207004" y="-1"/>
                </a:moveTo>
                <a:lnTo>
                  <a:pt x="8333019" y="633"/>
                </a:lnTo>
                <a:lnTo>
                  <a:pt x="7270720" y="553853"/>
                </a:lnTo>
                <a:lnTo>
                  <a:pt x="4" y="549399"/>
                </a:lnTo>
                <a:lnTo>
                  <a:pt x="207004" y="-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D39AA-0A20-FE8F-F67A-175AD25915C0}"/>
              </a:ext>
            </a:extLst>
          </p:cNvPr>
          <p:cNvGrpSpPr/>
          <p:nvPr userDrawn="1"/>
        </p:nvGrpSpPr>
        <p:grpSpPr>
          <a:xfrm>
            <a:off x="10567871" y="238456"/>
            <a:ext cx="1503550" cy="574911"/>
            <a:chOff x="279880" y="5605232"/>
            <a:chExt cx="3731924" cy="1426971"/>
          </a:xfrm>
        </p:grpSpPr>
        <p:sp>
          <p:nvSpPr>
            <p:cNvPr id="26" name="Date Placeholder 3">
              <a:extLst>
                <a:ext uri="{FF2B5EF4-FFF2-40B4-BE49-F238E27FC236}">
                  <a16:creationId xmlns:a16="http://schemas.microsoft.com/office/drawing/2014/main" id="{F217F54E-50BD-9C8A-5DF5-09A3A388C8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38200" y="6356350"/>
              <a:ext cx="27432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F23BA237-2554-4351-95A2-4C8F7E39751C}" type="datetimeFigureOut">
                <a:rPr lang="en-US" smtClean="0"/>
                <a:pPr/>
                <a:t>6/10/26</a:t>
              </a:fld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3CDC6F2-A214-6A68-C945-184E2B01BC75}"/>
                </a:ext>
              </a:extLst>
            </p:cNvPr>
            <p:cNvGrpSpPr/>
            <p:nvPr userDrawn="1"/>
          </p:nvGrpSpPr>
          <p:grpSpPr>
            <a:xfrm>
              <a:off x="279880" y="5605232"/>
              <a:ext cx="3731924" cy="1426971"/>
              <a:chOff x="143713" y="5410200"/>
              <a:chExt cx="2828087" cy="108137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1984D07-4F44-4937-CE58-67C4E6B2DA9B}"/>
                  </a:ext>
                </a:extLst>
              </p:cNvPr>
              <p:cNvSpPr/>
              <p:nvPr userDrawn="1"/>
            </p:nvSpPr>
            <p:spPr>
              <a:xfrm>
                <a:off x="143713" y="5410200"/>
                <a:ext cx="2828087" cy="10813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 descr="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A3312F34-B604-DA38-0C6D-A816D1616DE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408" y="5525676"/>
                <a:ext cx="2755392" cy="874776"/>
              </a:xfrm>
              <a:prstGeom prst="rect">
                <a:avLst/>
              </a:prstGeom>
            </p:spPr>
          </p:pic>
        </p:grp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301BDA2-E4BE-61EF-6FE9-027387C6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250188"/>
            <a:ext cx="7764598" cy="55144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3A8779-CA1F-C589-F38E-FCBBDC23A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51796E-2555-B946-B26A-08A04C6B1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BAC5-9317-C87E-575B-D6F343A9B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130442-1A37-3F3F-4769-60FC858D4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4198F-7FB8-FEA6-5640-41C037155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9403D-0755-11C5-42D1-EC6FBA06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48F93-98B6-7C6B-CEC8-1FFD4506B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14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E867C-DF32-F430-1168-3E960441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C9518-C2C3-FE9A-A39E-EE8E7F450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375F7-647B-02D1-32A9-1AF85B8B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0DB44-4A47-D247-ABDE-8B97CB9A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6BE52-6E69-5B58-7800-81749BAE9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6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F7EE-3E45-7EAC-3403-ED213EA6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732F1-3396-86D6-D248-63DE45405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F2BBB-6CF4-6F20-20D9-BE003476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D459-7CE6-AD60-829D-75858A6C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53298-1AC5-F4DE-FEA3-47BB2171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7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4F93C-960F-EC30-CC28-B8707EE0D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FCAD9-6A28-260D-CC4C-7A2039BF0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13993-7294-C84B-848D-CF8FBE8EC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52BEE-3FFF-360B-36B5-1074C9317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50FBF-76C6-1DDD-2E9E-BC78A5EA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CAECE-48FF-FB3A-A88D-5CA9AAB1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AE56-35FC-FCDE-8C86-0FFDC77F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0CDE-C6A8-F828-0CDD-DE967DE62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E66F-0097-91DD-F3D8-1C8FC617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652D9-8EA9-745E-F755-A0D131B4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2EFE7-2012-A94E-9197-07B0D546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84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07F5-CFAF-24DB-72AC-C25B08CEB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41780-0F77-7034-21B9-A07EE1328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0058D-4316-8E1B-9E25-FEF79C653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F52D8-3EE4-AFEF-EC21-7D6AAD618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1F8B9A-4CF0-E6D9-57F6-39129BC2EF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6ED85-2597-CEDA-5F23-D2B9F6387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776755-C85D-792E-19A1-69A60243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AC45C-0B6F-0850-D9F4-58C38CA0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56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60A41-A178-B88A-1ED6-B1B55AC9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5CF0C-5211-9DB0-E976-61750FB9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A4F28-CBFA-055E-985F-825E228CE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4CB19-B524-E1FC-93D0-73920BD3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8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68D0A3-C456-E029-CFA5-FBC8D1F1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8DA86-A715-1EE1-23F0-0808B516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58DB7-EDB2-462F-4F8B-0336C701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66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F35B-47F7-4A5F-4BE1-3A0A27DC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82284-3786-6DB3-DA72-2ABBAA77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0DE13-2023-D236-F97B-8E6A63390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2860-B579-285A-8999-BC501F82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EED3B-4F0D-8B6B-6625-3972DD6F9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58A5A-1824-72F0-58F4-C913BB39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94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0193-3830-3338-4AD4-2BD8EBA5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E68E6-55B1-488A-5C9F-6C9BB9169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FE33A-70EC-EFC8-BBB1-6B3617DDE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34AE4-7804-5C98-416F-219B6FD0A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B7F66-02AF-2CD5-4FC4-9C42CC2A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54152-AAE9-E70F-6278-485428D0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957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C77E3-7391-D5F6-92C1-5E7CCA6D3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403ED-12B5-90D8-604B-604878FC1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8906B-A152-D60C-01AB-DC443BA6D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8366-DF84-547E-E1D7-FD49CD894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B6D31-C96E-1E98-D2ED-2E2C502E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243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BC8A95-25CC-5433-3028-5649C5798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ED38-E427-2EAB-B493-CA48D900F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EDC17-1AC6-55BD-680C-B58E7E2E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68992-85B1-3F8B-66CC-4F80BD52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03566-0050-09F4-C549-291F2D4E4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54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B261D2-3A85-510B-5B47-6297BE5F0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3" y="4023002"/>
            <a:ext cx="7591426" cy="498467"/>
          </a:xfrm>
          <a:prstGeom prst="rect">
            <a:avLst/>
          </a:prstGeom>
          <a:noFill/>
          <a:ln w="25400">
            <a:noFill/>
          </a:ln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141B0281-F6F2-43A8-AEAA-D560DF6B08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097" y="5880755"/>
            <a:ext cx="2277607" cy="72309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4B153A-DD65-7302-A5F9-F4B892E1A7DF}"/>
              </a:ext>
            </a:extLst>
          </p:cNvPr>
          <p:cNvCxnSpPr>
            <a:cxnSpLocks/>
          </p:cNvCxnSpPr>
          <p:nvPr userDrawn="1"/>
        </p:nvCxnSpPr>
        <p:spPr>
          <a:xfrm>
            <a:off x="278296" y="1682643"/>
            <a:ext cx="11618843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DCFF5E-6C88-8BBA-83FF-7A2D863D286C}"/>
              </a:ext>
            </a:extLst>
          </p:cNvPr>
          <p:cNvCxnSpPr>
            <a:cxnSpLocks/>
          </p:cNvCxnSpPr>
          <p:nvPr userDrawn="1"/>
        </p:nvCxnSpPr>
        <p:spPr>
          <a:xfrm>
            <a:off x="278296" y="4948358"/>
            <a:ext cx="11618843" cy="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C978BE4F-84AB-3BFB-E310-E320DEB4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82" y="1909643"/>
            <a:ext cx="10515600" cy="7029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1B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412A96-39AC-C9DB-5658-4EAE52478D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2719388"/>
            <a:ext cx="10515600" cy="709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33CED37-D51D-BC11-AD7D-E8FC0CD3D5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5825787"/>
            <a:ext cx="1375009" cy="642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A4F45C-4C77-9D42-7A6C-EE8F10511A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097" y="223825"/>
            <a:ext cx="2075622" cy="12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68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17D972-6AD0-6B1A-A8AB-0396AE977453}"/>
              </a:ext>
            </a:extLst>
          </p:cNvPr>
          <p:cNvSpPr/>
          <p:nvPr userDrawn="1"/>
        </p:nvSpPr>
        <p:spPr>
          <a:xfrm>
            <a:off x="-74428" y="73566"/>
            <a:ext cx="8708066" cy="560388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066" h="560388">
                <a:moveTo>
                  <a:pt x="0" y="0"/>
                </a:moveTo>
                <a:lnTo>
                  <a:pt x="8708066" y="0"/>
                </a:lnTo>
                <a:lnTo>
                  <a:pt x="8327066" y="560388"/>
                </a:lnTo>
                <a:lnTo>
                  <a:pt x="0" y="560388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51BA">
                  <a:shade val="30000"/>
                  <a:satMod val="115000"/>
                </a:srgbClr>
              </a:gs>
              <a:gs pos="50000">
                <a:srgbClr val="0051BA">
                  <a:shade val="67500"/>
                  <a:satMod val="115000"/>
                </a:srgbClr>
              </a:gs>
              <a:gs pos="100000">
                <a:srgbClr val="0051BA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AA098D9-DC4F-984E-5F77-66E87DCD6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1" y="1021032"/>
            <a:ext cx="10515600" cy="4595811"/>
          </a:xfrm>
          <a:prstGeom prst="rect">
            <a:avLst/>
          </a:prstGeom>
          <a:ln w="25400"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400">
                <a:solidFill>
                  <a:srgbClr val="0051BA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F0AB008-C446-ECD9-746C-3FD0767D7883}"/>
              </a:ext>
            </a:extLst>
          </p:cNvPr>
          <p:cNvSpPr/>
          <p:nvPr userDrawn="1"/>
        </p:nvSpPr>
        <p:spPr>
          <a:xfrm rot="6161395" flipV="1">
            <a:off x="-76069" y="426503"/>
            <a:ext cx="1025520" cy="125097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582051 w 8708066"/>
              <a:gd name="connsiteY0" fmla="*/ -1 h 561021"/>
              <a:gd name="connsiteX1" fmla="*/ 8708066 w 8708066"/>
              <a:gd name="connsiteY1" fmla="*/ 633 h 561021"/>
              <a:gd name="connsiteX2" fmla="*/ 7645767 w 8708066"/>
              <a:gd name="connsiteY2" fmla="*/ 553853 h 561021"/>
              <a:gd name="connsiteX3" fmla="*/ 0 w 8708066"/>
              <a:gd name="connsiteY3" fmla="*/ 561021 h 561021"/>
              <a:gd name="connsiteX4" fmla="*/ 582051 w 8708066"/>
              <a:gd name="connsiteY4" fmla="*/ -1 h 561021"/>
              <a:gd name="connsiteX0" fmla="*/ 293859 w 8419874"/>
              <a:gd name="connsiteY0" fmla="*/ -1 h 567560"/>
              <a:gd name="connsiteX1" fmla="*/ 8419874 w 8419874"/>
              <a:gd name="connsiteY1" fmla="*/ 633 h 567560"/>
              <a:gd name="connsiteX2" fmla="*/ 7357575 w 8419874"/>
              <a:gd name="connsiteY2" fmla="*/ 553853 h 567560"/>
              <a:gd name="connsiteX3" fmla="*/ 0 w 8419874"/>
              <a:gd name="connsiteY3" fmla="*/ 567560 h 567560"/>
              <a:gd name="connsiteX4" fmla="*/ 293859 w 8419874"/>
              <a:gd name="connsiteY4" fmla="*/ -1 h 567560"/>
              <a:gd name="connsiteX0" fmla="*/ 3 w 8126018"/>
              <a:gd name="connsiteY0" fmla="*/ -1 h 553853"/>
              <a:gd name="connsiteX1" fmla="*/ 8126018 w 8126018"/>
              <a:gd name="connsiteY1" fmla="*/ 633 h 553853"/>
              <a:gd name="connsiteX2" fmla="*/ 7063719 w 8126018"/>
              <a:gd name="connsiteY2" fmla="*/ 553853 h 553853"/>
              <a:gd name="connsiteX3" fmla="*/ 112012 w 8126018"/>
              <a:gd name="connsiteY3" fmla="*/ 545313 h 553853"/>
              <a:gd name="connsiteX4" fmla="*/ 3 w 8126018"/>
              <a:gd name="connsiteY4" fmla="*/ -1 h 553853"/>
              <a:gd name="connsiteX0" fmla="*/ 207004 w 8333019"/>
              <a:gd name="connsiteY0" fmla="*/ -1 h 553853"/>
              <a:gd name="connsiteX1" fmla="*/ 8333019 w 8333019"/>
              <a:gd name="connsiteY1" fmla="*/ 633 h 553853"/>
              <a:gd name="connsiteX2" fmla="*/ 7270720 w 8333019"/>
              <a:gd name="connsiteY2" fmla="*/ 553853 h 553853"/>
              <a:gd name="connsiteX3" fmla="*/ 4 w 8333019"/>
              <a:gd name="connsiteY3" fmla="*/ 549399 h 553853"/>
              <a:gd name="connsiteX4" fmla="*/ 207004 w 8333019"/>
              <a:gd name="connsiteY4" fmla="*/ -1 h 55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3019" h="553853">
                <a:moveTo>
                  <a:pt x="207004" y="-1"/>
                </a:moveTo>
                <a:lnTo>
                  <a:pt x="8333019" y="633"/>
                </a:lnTo>
                <a:lnTo>
                  <a:pt x="7270720" y="553853"/>
                </a:lnTo>
                <a:lnTo>
                  <a:pt x="4" y="549399"/>
                </a:lnTo>
                <a:lnTo>
                  <a:pt x="207004" y="-1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F217F54E-50BD-9C8A-5DF5-09A3A388C8BC}"/>
              </a:ext>
            </a:extLst>
          </p:cNvPr>
          <p:cNvSpPr txBox="1">
            <a:spLocks/>
          </p:cNvSpPr>
          <p:nvPr userDrawn="1"/>
        </p:nvSpPr>
        <p:spPr>
          <a:xfrm>
            <a:off x="10764129" y="6524738"/>
            <a:ext cx="964279" cy="128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3BA237-2554-4351-95A2-4C8F7E39751C}" type="datetimeFigureOut">
              <a:rPr lang="en-US" smtClean="0"/>
              <a:pPr/>
              <a:t>6/10/26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3CDC6F2-A214-6A68-C945-184E2B01BC75}"/>
              </a:ext>
            </a:extLst>
          </p:cNvPr>
          <p:cNvGrpSpPr/>
          <p:nvPr userDrawn="1"/>
        </p:nvGrpSpPr>
        <p:grpSpPr>
          <a:xfrm>
            <a:off x="10642004" y="6337620"/>
            <a:ext cx="1311832" cy="502920"/>
            <a:chOff x="143713" y="5410200"/>
            <a:chExt cx="2828087" cy="108137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984D07-4F44-4937-CE58-67C4E6B2DA9B}"/>
                </a:ext>
              </a:extLst>
            </p:cNvPr>
            <p:cNvSpPr/>
            <p:nvPr userDrawn="1"/>
          </p:nvSpPr>
          <p:spPr>
            <a:xfrm>
              <a:off x="143713" y="5410200"/>
              <a:ext cx="2828087" cy="108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3312F34-B604-DA38-0C6D-A816D1616D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408" y="5525676"/>
              <a:ext cx="2755392" cy="874776"/>
            </a:xfrm>
            <a:prstGeom prst="rect">
              <a:avLst/>
            </a:prstGeom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9301BDA2-E4BE-61EF-6FE9-027387C6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15208"/>
            <a:ext cx="7764598" cy="55144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9130A0D-DC79-E1B9-EB69-FA1C2478D9E7}"/>
              </a:ext>
            </a:extLst>
          </p:cNvPr>
          <p:cNvSpPr/>
          <p:nvPr userDrawn="1"/>
        </p:nvSpPr>
        <p:spPr>
          <a:xfrm rot="16930281" flipV="1">
            <a:off x="10191863" y="6494209"/>
            <a:ext cx="645747" cy="134488"/>
          </a:xfrm>
          <a:custGeom>
            <a:avLst/>
            <a:gdLst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708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8327066 w 8708066"/>
              <a:gd name="connsiteY2" fmla="*/ 560388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60388"/>
              <a:gd name="connsiteX1" fmla="*/ 8708066 w 8708066"/>
              <a:gd name="connsiteY1" fmla="*/ 0 h 560388"/>
              <a:gd name="connsiteX2" fmla="*/ 7645767 w 8708066"/>
              <a:gd name="connsiteY2" fmla="*/ 553220 h 560388"/>
              <a:gd name="connsiteX3" fmla="*/ 0 w 8708066"/>
              <a:gd name="connsiteY3" fmla="*/ 560388 h 560388"/>
              <a:gd name="connsiteX4" fmla="*/ 0 w 8708066"/>
              <a:gd name="connsiteY4" fmla="*/ 0 h 560388"/>
              <a:gd name="connsiteX0" fmla="*/ 0 w 8708066"/>
              <a:gd name="connsiteY0" fmla="*/ 0 h 553220"/>
              <a:gd name="connsiteX1" fmla="*/ 8708066 w 8708066"/>
              <a:gd name="connsiteY1" fmla="*/ 0 h 553220"/>
              <a:gd name="connsiteX2" fmla="*/ 7645767 w 8708066"/>
              <a:gd name="connsiteY2" fmla="*/ 553220 h 553220"/>
              <a:gd name="connsiteX3" fmla="*/ 1032492 w 8708066"/>
              <a:gd name="connsiteY3" fmla="*/ 552304 h 553220"/>
              <a:gd name="connsiteX4" fmla="*/ 0 w 8708066"/>
              <a:gd name="connsiteY4" fmla="*/ 0 h 553220"/>
              <a:gd name="connsiteX0" fmla="*/ 151319 w 7675572"/>
              <a:gd name="connsiteY0" fmla="*/ 9702 h 553220"/>
              <a:gd name="connsiteX1" fmla="*/ 7675572 w 7675572"/>
              <a:gd name="connsiteY1" fmla="*/ 0 h 553220"/>
              <a:gd name="connsiteX2" fmla="*/ 6613273 w 7675572"/>
              <a:gd name="connsiteY2" fmla="*/ 553220 h 553220"/>
              <a:gd name="connsiteX3" fmla="*/ -2 w 7675572"/>
              <a:gd name="connsiteY3" fmla="*/ 552304 h 553220"/>
              <a:gd name="connsiteX4" fmla="*/ 151319 w 7675572"/>
              <a:gd name="connsiteY4" fmla="*/ 9702 h 553220"/>
              <a:gd name="connsiteX0" fmla="*/ 3 w 7524256"/>
              <a:gd name="connsiteY0" fmla="*/ 9702 h 553220"/>
              <a:gd name="connsiteX1" fmla="*/ 7524256 w 7524256"/>
              <a:gd name="connsiteY1" fmla="*/ 0 h 553220"/>
              <a:gd name="connsiteX2" fmla="*/ 6461957 w 7524256"/>
              <a:gd name="connsiteY2" fmla="*/ 553220 h 553220"/>
              <a:gd name="connsiteX3" fmla="*/ 385703 w 7524256"/>
              <a:gd name="connsiteY3" fmla="*/ 529136 h 553220"/>
              <a:gd name="connsiteX4" fmla="*/ 3 w 7524256"/>
              <a:gd name="connsiteY4" fmla="*/ 9702 h 553220"/>
              <a:gd name="connsiteX0" fmla="*/ 221533 w 7745786"/>
              <a:gd name="connsiteY0" fmla="*/ 9702 h 553220"/>
              <a:gd name="connsiteX1" fmla="*/ 7745786 w 7745786"/>
              <a:gd name="connsiteY1" fmla="*/ 0 h 553220"/>
              <a:gd name="connsiteX2" fmla="*/ 6683487 w 7745786"/>
              <a:gd name="connsiteY2" fmla="*/ 553220 h 553220"/>
              <a:gd name="connsiteX3" fmla="*/ -3 w 7745786"/>
              <a:gd name="connsiteY3" fmla="*/ 529675 h 553220"/>
              <a:gd name="connsiteX4" fmla="*/ 221533 w 7745786"/>
              <a:gd name="connsiteY4" fmla="*/ 9702 h 55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5786" h="553220">
                <a:moveTo>
                  <a:pt x="221533" y="9702"/>
                </a:moveTo>
                <a:lnTo>
                  <a:pt x="7745786" y="0"/>
                </a:lnTo>
                <a:lnTo>
                  <a:pt x="6683487" y="553220"/>
                </a:lnTo>
                <a:lnTo>
                  <a:pt x="-3" y="529675"/>
                </a:lnTo>
                <a:lnTo>
                  <a:pt x="221533" y="9702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0000"/>
                  <a:lumOff val="50000"/>
                  <a:shade val="30000"/>
                  <a:satMod val="115000"/>
                </a:schemeClr>
              </a:gs>
              <a:gs pos="50000">
                <a:schemeClr val="tx1">
                  <a:lumMod val="50000"/>
                  <a:lumOff val="50000"/>
                  <a:shade val="67500"/>
                  <a:satMod val="115000"/>
                </a:schemeClr>
              </a:gs>
              <a:gs pos="100000">
                <a:schemeClr val="tx1">
                  <a:lumMod val="50000"/>
                  <a:lumOff val="5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3A8779-CA1F-C589-F38E-FCBBDC23A2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51796E-2555-B946-B26A-08A04C6B1D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5E4C87F-982A-5033-BD28-E4C0912DD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30" y="6340744"/>
            <a:ext cx="978157" cy="457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69748-A7F9-8E59-1757-2E2419E38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982" y="59838"/>
            <a:ext cx="1360757" cy="81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2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D9F1-2B91-C0DA-8605-08DFD5D2B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3F6C2-0356-A8CD-4636-969D80542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E2A86-6A62-A44B-D078-7360052E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A3827-CEE9-1D09-4DC3-06C8C3A8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C11C1-42E2-402B-CA73-9EDE6A050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5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24AB7-9F07-1668-FF18-DDFA4569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1F1C7-B4E7-2B39-F5EB-E617FD8D80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E5640-4D3A-1C90-CAA5-2CA061233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DA37B-C7CD-FF03-231F-A8C851663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C87A6-B40E-26D0-C07F-8B5110448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F749B-965A-37B6-E695-87222CEC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4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6DD40-44C6-B5C9-D0E5-C8851D3C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1BBC4-8869-BAA6-FFE4-C6EF36BFE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20FC-688D-DC75-E537-9B86E3490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199F5-6537-67B9-A947-8C0D4C79B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EB19E-DEE8-CBEC-F95D-1683E8770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551F3-50CA-6AF3-0520-0481B1E4A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40EA6E-1768-DDAB-1236-B89F124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E818EC-4CAA-9175-42A0-3ECF178B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8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8F552-3653-5CDF-1DD2-09B18BAA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0AF6A-E06C-0D33-8AF6-F36585F0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5795A-2BA9-B160-6953-5D5AAA8B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5932F9-1377-3491-0158-D0EC3042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477E2-3F56-F624-4C02-55671826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03DC0-E86B-AEE2-D0A8-8C207F4B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C17C5-B33E-2BE6-89B3-7F844B26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7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89DB-C34E-A416-8CBA-69247800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AF075-B82B-E94A-5FA1-88A16033A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EC2D6-6181-52FC-1D5E-243DBAFC0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836DB-516F-0C55-F82B-0A9FE437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50945-8AF3-728C-D851-EAD80B310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F1B8E-6CB2-CA63-8F4A-00BA4D17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B9A8F-2174-0B8B-036C-F8C8673D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C0CD8-DF77-C0D1-170D-1409CB7C9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9BBD8-9367-C14E-3B50-3F2DBA28E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31146-EE99-75EE-85B3-63A392D73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CBF98-2150-C3A6-1A3F-7845B2550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ED3F5E-4B1A-2C59-74C5-154C0B07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87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CF462C-AEBF-F39C-3A2A-A0315ABF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23AD4-973D-5925-8EEA-5245EB8B6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7C99C-8716-F6D4-0612-C37C724491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D2F825-15E4-EE40-ACAA-8E919A48A284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CD3D-AAB4-5362-F139-7FABBF917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E7627-DA57-D9AE-4351-CBE2BD0C5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C59F06-924C-BD4E-A1D7-695FEBC4A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2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6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9D875D-0A3B-5325-3023-7550A25A0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F972E-045D-B113-A1DE-2111F8361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42541-6C68-E773-717B-3E3164950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A6043-48C6-9B47-8291-9FDFC455615B}" type="datetimeFigureOut">
              <a:rPr lang="en-US" smtClean="0"/>
              <a:t>6/10/26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16F5C-E446-BB4B-C4B6-C36AF9803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EAD47-66B8-D8AE-2ACF-312360ED2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4439F-528E-EA44-AE37-A1DF290A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dgrolling@ku.edu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4DE9A04-ECDC-FA6E-D604-FB774A3C8D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3" y="4023002"/>
            <a:ext cx="10078402" cy="49846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2026 KCAA Conference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4545AE-E696-D0F3-FADD-AE2E7B4A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82" y="1909642"/>
            <a:ext cx="10077733" cy="865455"/>
          </a:xfrm>
        </p:spPr>
        <p:txBody>
          <a:bodyPr>
            <a:normAutofit fontScale="90000"/>
          </a:bodyPr>
          <a:lstStyle/>
          <a:p>
            <a:r>
              <a:rPr lang="en-US" b="1"/>
              <a:t>Online Records for Kansas Appraisers (ORKA)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1A6D1-6E57-5678-858E-40404081C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8613" y="2962980"/>
            <a:ext cx="10515600" cy="709612"/>
          </a:xfrm>
        </p:spPr>
        <p:txBody>
          <a:bodyPr>
            <a:normAutofit fontScale="55000" lnSpcReduction="20000"/>
          </a:bodyPr>
          <a:lstStyle/>
          <a:p>
            <a:r>
              <a:rPr lang="en-US" sz="3600"/>
              <a:t>Kansas Department of Revenue (KDOR)</a:t>
            </a:r>
          </a:p>
          <a:p>
            <a:r>
              <a:rPr lang="en-US" sz="3600"/>
              <a:t>Kansas Data Access and Support Center (DASC)</a:t>
            </a:r>
          </a:p>
        </p:txBody>
      </p:sp>
    </p:spTree>
    <p:extLst>
      <p:ext uri="{BB962C8B-B14F-4D97-AF65-F5344CB8AC3E}">
        <p14:creationId xmlns:p14="http://schemas.microsoft.com/office/powerpoint/2010/main" val="2097383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C1052-007E-4B23-4E19-EAD95C67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2815FE-861C-52F3-1DBF-BAE840682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for Counties – Public/Private/Local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22BDD-7322-1778-D00D-67E9C1AA2461}"/>
              </a:ext>
            </a:extLst>
          </p:cNvPr>
          <p:cNvSpPr txBox="1"/>
          <p:nvPr/>
        </p:nvSpPr>
        <p:spPr>
          <a:xfrm>
            <a:off x="117362" y="1601496"/>
            <a:ext cx="4034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orkahub.kansasgis.org</a:t>
            </a: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33547-2CC1-0CF7-D2BF-B92676B8E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461" y="735296"/>
            <a:ext cx="7412935" cy="599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57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3DBF5-A53A-F0BA-7392-A0E9D710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AD9EAF-A400-7201-D90A-77B3054B1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for Counties – parcel boundaries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E363B-E649-48C3-79D8-5BC6400BCA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75" y="1706487"/>
            <a:ext cx="5017839" cy="989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5DBD66-255E-4D6C-EB85-969A681007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75" y="3163864"/>
            <a:ext cx="5017839" cy="1032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2A1B70-954A-BAE9-0B56-C9B71CF63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704" y="4840656"/>
            <a:ext cx="2319353" cy="1104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498A1F-F025-5DBB-C4C9-1B337E2E8670}"/>
              </a:ext>
            </a:extLst>
          </p:cNvPr>
          <p:cNvSpPr txBox="1"/>
          <p:nvPr/>
        </p:nvSpPr>
        <p:spPr>
          <a:xfrm>
            <a:off x="769315" y="513059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Email</a:t>
            </a:r>
          </a:p>
        </p:txBody>
      </p: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042F7C31-0B6B-4D35-7F06-C1BA8B14F67F}"/>
              </a:ext>
            </a:extLst>
          </p:cNvPr>
          <p:cNvCxnSpPr>
            <a:stCxn id="7" idx="3"/>
          </p:cNvCxnSpPr>
          <p:nvPr/>
        </p:nvCxnSpPr>
        <p:spPr>
          <a:xfrm>
            <a:off x="5399314" y="2201350"/>
            <a:ext cx="1719943" cy="1010749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0525BD54-0721-9FF1-10CD-5375695310F7}"/>
              </a:ext>
            </a:extLst>
          </p:cNvPr>
          <p:cNvCxnSpPr>
            <a:stCxn id="8" idx="3"/>
          </p:cNvCxnSpPr>
          <p:nvPr/>
        </p:nvCxnSpPr>
        <p:spPr>
          <a:xfrm flipV="1">
            <a:off x="5399314" y="3502036"/>
            <a:ext cx="1719943" cy="178262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6B04240D-46CD-B082-1FB0-B6286352BF9F}"/>
              </a:ext>
            </a:extLst>
          </p:cNvPr>
          <p:cNvCxnSpPr>
            <a:stCxn id="12" idx="3"/>
          </p:cNvCxnSpPr>
          <p:nvPr/>
        </p:nvCxnSpPr>
        <p:spPr>
          <a:xfrm flipV="1">
            <a:off x="3995057" y="4096450"/>
            <a:ext cx="3124200" cy="1296571"/>
          </a:xfrm>
          <a:prstGeom prst="curvedConnector3">
            <a:avLst/>
          </a:prstGeom>
          <a:ln w="381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5081F1D-6A39-5CB9-CB4F-90B15AA22B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9257" y="2024428"/>
            <a:ext cx="4912079" cy="37159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54DB78-213A-275B-AE50-9A42FCCBEF29}"/>
              </a:ext>
            </a:extLst>
          </p:cNvPr>
          <p:cNvSpPr txBox="1"/>
          <p:nvPr/>
        </p:nvSpPr>
        <p:spPr>
          <a:xfrm>
            <a:off x="7347857" y="5740412"/>
            <a:ext cx="444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Statewide aggregated parcel GIS data layer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F42DA1-F025-8FCB-88F1-2AA85D98E887}"/>
              </a:ext>
            </a:extLst>
          </p:cNvPr>
          <p:cNvSpPr txBox="1"/>
          <p:nvPr/>
        </p:nvSpPr>
        <p:spPr>
          <a:xfrm>
            <a:off x="359876" y="1014368"/>
            <a:ext cx="883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There is more than one way to submit parcel boundaries to DASC: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A13707D3-4F5B-E429-A420-131A2E6D5912}"/>
              </a:ext>
            </a:extLst>
          </p:cNvPr>
          <p:cNvSpPr/>
          <p:nvPr/>
        </p:nvSpPr>
        <p:spPr>
          <a:xfrm>
            <a:off x="131928" y="1559446"/>
            <a:ext cx="455901" cy="40812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6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366D6-6FFB-C080-2437-B7D8BF103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BDF0E-6634-A243-DC9C-77AD6443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/>
          <a:lstStyle/>
          <a:p>
            <a:r>
              <a:rPr lang="en-US"/>
              <a:t>ORKA for Counties – CRS data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F2CF9D-EF08-A49A-977C-458406EB1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7" y="881652"/>
            <a:ext cx="10162671" cy="5327761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dirty="0">
                <a:latin typeface="Calibri Light"/>
                <a:ea typeface="Calibri Light"/>
                <a:cs typeface="Calibri Light"/>
              </a:rPr>
              <a:t>Daily CRS download and restore</a:t>
            </a: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  <a:buFont typeface="Courier New" panose="020B0604020202020204" pitchFamily="34" charset="0"/>
            </a:pP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DASC downloads 8-10 county CRS files from a CAMA API</a:t>
            </a:r>
          </a:p>
          <a:p>
            <a:pPr lvl="1">
              <a:spcBef>
                <a:spcPct val="20000"/>
              </a:spcBef>
              <a:buFont typeface="Courier New" panose="020B0604020202020204" pitchFamily="34" charset="0"/>
            </a:pP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Excludes locally-hosted counties (10)</a:t>
            </a:r>
            <a:endParaRPr lang="en-US" sz="2400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lvl="1">
              <a:spcBef>
                <a:spcPct val="20000"/>
              </a:spcBef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Each county every 14 days</a:t>
            </a:r>
          </a:p>
          <a:p>
            <a:pPr lvl="1">
              <a:spcBef>
                <a:spcPct val="20000"/>
              </a:spcBef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Hosted by DASC in SQL tables and views</a:t>
            </a:r>
            <a:endParaRPr lang="en-US" sz="2400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lvl="1">
              <a:spcBef>
                <a:spcPct val="20000"/>
              </a:spcBef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Property and value years in ORKA dictated by county settings in PORKA</a:t>
            </a:r>
          </a:p>
          <a:p>
            <a:pPr marL="457200" lvl="1" indent="0">
              <a:spcBef>
                <a:spcPct val="20000"/>
              </a:spcBef>
              <a:buNone/>
            </a:pPr>
            <a:endParaRPr lang="en-US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>
              <a:spcBef>
                <a:spcPct val="20000"/>
              </a:spcBef>
            </a:pPr>
            <a:r>
              <a:rPr lang="en-US" dirty="0">
                <a:latin typeface="Calibri Light"/>
                <a:ea typeface="Calibri Light"/>
                <a:cs typeface="Calibri Light"/>
              </a:rPr>
              <a:t>Statewide parcel attribute update</a:t>
            </a:r>
          </a:p>
          <a:p>
            <a:pPr lvl="1">
              <a:spcBef>
                <a:spcPct val="20000"/>
              </a:spcBef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Weekly update of select attributes from each county into a statewide layer</a:t>
            </a:r>
          </a:p>
          <a:p>
            <a:pPr lvl="1">
              <a:spcBef>
                <a:spcPct val="20000"/>
              </a:spcBef>
              <a:buFont typeface="Courier New" panose="020B0604020202020204" pitchFamily="34" charset="0"/>
              <a:buChar char="o"/>
            </a:pPr>
            <a:r>
              <a:rPr lang="en-US" dirty="0">
                <a:solidFill>
                  <a:schemeClr val="tx1"/>
                </a:solidFill>
                <a:latin typeface="Calibri Light"/>
                <a:ea typeface="Calibri Light"/>
                <a:cs typeface="Calibri Light"/>
              </a:rPr>
              <a:t>Used for parcel data requests and Government View-Only REST service for KS agencies</a:t>
            </a: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2" name="Picture 1" descr="File:Sql data base with logo.png - Wikimedia Commons">
            <a:extLst>
              <a:ext uri="{FF2B5EF4-FFF2-40B4-BE49-F238E27FC236}">
                <a16:creationId xmlns:a16="http://schemas.microsoft.com/office/drawing/2014/main" id="{C52739BE-FA4A-6442-38AE-70F8B3164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562" y="1262062"/>
            <a:ext cx="2416968" cy="11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8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54C3-8C47-9850-9A70-C196E2E5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B0B758-8F7A-38AE-7FD9-BA32CE95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Portal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A43358A-DBEE-B770-E939-C3D64D0F4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80" y="956027"/>
            <a:ext cx="5023493" cy="5294360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Web Based Content and Data Management system developed to support ORKA and services hosted on behalf of KDOR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Data Steward</a:t>
            </a:r>
          </a:p>
          <a:p>
            <a:pPr lvl="1">
              <a:spcBef>
                <a:spcPct val="20000"/>
              </a:spcBef>
            </a:pPr>
            <a:r>
              <a:rPr lang="en-US" sz="18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Person responsible for assuring ORKA related GIS data is updated and submitted for the county.</a:t>
            </a:r>
          </a:p>
          <a:p>
            <a:pPr lvl="1">
              <a:spcBef>
                <a:spcPct val="20000"/>
              </a:spcBef>
            </a:pPr>
            <a:endParaRPr lang="en-US" sz="18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18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preferences and reviewing GIS data requests</a:t>
            </a:r>
          </a:p>
          <a:p>
            <a:pPr lvl="1">
              <a:spcBef>
                <a:spcPct val="20000"/>
              </a:spcBef>
            </a:pPr>
            <a:endParaRPr lang="en-US" sz="18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18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Must be a staff person for the County even if a vendor handle the actual data maintenance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GIS Data Maintainer</a:t>
            </a:r>
          </a:p>
          <a:p>
            <a:pPr lvl="1">
              <a:spcBef>
                <a:spcPct val="20000"/>
              </a:spcBef>
            </a:pPr>
            <a:r>
              <a:rPr lang="en-US" sz="18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Person performing the actual GIS data maintenance for the County.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0EEF9-019F-E0DF-1263-0F24430860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635" y="764208"/>
            <a:ext cx="6001973" cy="54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8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79A30-2DBC-2793-DF02-64B253F9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ORKA Portal Steward Status</a:t>
            </a:r>
          </a:p>
        </p:txBody>
      </p:sp>
      <p:pic>
        <p:nvPicPr>
          <p:cNvPr id="4" name="Picture 3" descr="A map of several states&#10;&#10;AI-generated content may be incorrect.">
            <a:extLst>
              <a:ext uri="{FF2B5EF4-FFF2-40B4-BE49-F238E27FC236}">
                <a16:creationId xmlns:a16="http://schemas.microsoft.com/office/drawing/2014/main" id="{7BFC7D75-8F44-0A49-C6CD-B0F3B2995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81" y="888113"/>
            <a:ext cx="9761838" cy="508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2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96F91-16C1-3753-9930-A2C74AD3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83F9CC-B26E-545D-D230-29A3E66CA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Portal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1FB3C6-245C-4F12-E059-9A89C243B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09" y="862288"/>
            <a:ext cx="5574515" cy="5538512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Not every county has an active ORKA Data Steward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Steward information could be outdated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Have you logged into PORKA lately?</a:t>
            </a:r>
          </a:p>
          <a:p>
            <a:pPr>
              <a:spcBef>
                <a:spcPct val="20000"/>
              </a:spcBef>
            </a:pPr>
            <a:endParaRPr lang="en-US" sz="19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Who is the Steward for your county?</a:t>
            </a:r>
          </a:p>
          <a:p>
            <a:pPr>
              <a:spcBef>
                <a:spcPct val="20000"/>
              </a:spcBef>
            </a:pPr>
            <a:endParaRPr lang="en-US" sz="19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Do you upload parcel boundary data to PORKA?  If not, who is responsible for uploading data on your behalf?</a:t>
            </a:r>
          </a:p>
          <a:p>
            <a:pPr>
              <a:spcBef>
                <a:spcPct val="20000"/>
              </a:spcBef>
            </a:pPr>
            <a:endParaRPr lang="en-US" sz="19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Have you had any staff changes or retirements lately?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Why do you need a ORKA Data Steward?</a:t>
            </a: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Communication</a:t>
            </a: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Settings</a:t>
            </a: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Data Requests</a:t>
            </a:r>
          </a:p>
          <a:p>
            <a:pPr lvl="1">
              <a:spcBef>
                <a:spcPct val="20000"/>
              </a:spcBef>
            </a:pPr>
            <a:r>
              <a:rPr lang="en-US" sz="19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Data Uploads</a:t>
            </a:r>
          </a:p>
        </p:txBody>
      </p:sp>
      <p:pic>
        <p:nvPicPr>
          <p:cNvPr id="4" name="Picture 3" descr="A map of several states&#10;&#10;AI-generated content may be incorrect.">
            <a:extLst>
              <a:ext uri="{FF2B5EF4-FFF2-40B4-BE49-F238E27FC236}">
                <a16:creationId xmlns:a16="http://schemas.microsoft.com/office/drawing/2014/main" id="{4F93E9D6-21C9-6A97-B831-7C70B80141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477" y="1929282"/>
            <a:ext cx="6023301" cy="3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3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2395-EA24-4948-55E3-7627B3411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247026-D06E-91CA-4897-4A075C14C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Portal – uploading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6BB77-3D4F-6C1E-A20F-F7C6AD0BFC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948" y="721440"/>
            <a:ext cx="6491171" cy="545655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E4CA695-C98A-9EB5-635A-8CF88C9B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81" y="956028"/>
            <a:ext cx="4823290" cy="5221963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Data Submissions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Parcels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City Limits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School Districts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Various property related data</a:t>
            </a:r>
          </a:p>
          <a:p>
            <a:pPr lvl="1"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i="1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Important - Upload data frequently!</a:t>
            </a:r>
          </a:p>
          <a:p>
            <a:pPr marL="0" indent="0">
              <a:spcBef>
                <a:spcPct val="20000"/>
              </a:spcBef>
              <a:buNone/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Parcel data requests</a:t>
            </a:r>
          </a:p>
          <a:p>
            <a:pPr lvl="1">
              <a:spcBef>
                <a:spcPct val="20000"/>
              </a:spcBef>
            </a:pPr>
            <a:r>
              <a:rPr lang="en-US" sz="1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Approx 200 request received annually</a:t>
            </a:r>
          </a:p>
          <a:p>
            <a:pPr lvl="1">
              <a:spcBef>
                <a:spcPct val="20000"/>
              </a:spcBef>
            </a:pPr>
            <a:r>
              <a:rPr lang="en-US" sz="1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Auto Approve/Deny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Communicate important updates and announcements with ORKA Data Stewards and County Appraisal Staff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6FFD96-E235-6617-AC56-7C5F9EBAD803}"/>
              </a:ext>
            </a:extLst>
          </p:cNvPr>
          <p:cNvSpPr/>
          <p:nvPr/>
        </p:nvSpPr>
        <p:spPr>
          <a:xfrm>
            <a:off x="9631018" y="1461052"/>
            <a:ext cx="884582" cy="2385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68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C9AD0-5F47-D724-29B3-BA0B7F0A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645637-8726-8E27-0D3E-C128522DE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Portal - Settings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C0632E4-0B09-5EF4-302C-3C1372932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81" y="956028"/>
            <a:ext cx="4456962" cy="5285746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Settings&gt;</a:t>
            </a:r>
          </a:p>
          <a:p>
            <a:pPr lvl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for Counties</a:t>
            </a:r>
          </a:p>
          <a:p>
            <a:pPr lvl="1">
              <a:spcBef>
                <a:spcPct val="20000"/>
              </a:spcBef>
            </a:pP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Property Year – controls which year of ownership and property information is displayed in ORKA</a:t>
            </a:r>
          </a:p>
          <a:p>
            <a:pPr lvl="2">
              <a:spcBef>
                <a:spcPct val="20000"/>
              </a:spcBef>
            </a:pPr>
            <a:r>
              <a:rPr lang="en-US" sz="1800" i="1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General guideline – if after June, the property year should be set to the next calendar year</a:t>
            </a:r>
          </a:p>
          <a:p>
            <a:pPr lvl="1">
              <a:spcBef>
                <a:spcPct val="20000"/>
              </a:spcBef>
            </a:pP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lvl="1">
              <a:spcBef>
                <a:spcPct val="20000"/>
              </a:spcBef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Value Year – controls which year of property values are displayed in ORKA</a:t>
            </a:r>
          </a:p>
          <a:p>
            <a:pPr lvl="2">
              <a:spcBef>
                <a:spcPct val="20000"/>
              </a:spcBef>
            </a:pPr>
            <a:r>
              <a:rPr lang="en-US" sz="1800" i="1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General guideline – if after March, the value year should be set to the current calendar year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7C587-28D7-A12A-5CB8-A7FB0A31B1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232" y="898640"/>
            <a:ext cx="7190944" cy="5060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7569AC-697D-A69D-A6AD-31FBE5F3BCD9}"/>
              </a:ext>
            </a:extLst>
          </p:cNvPr>
          <p:cNvSpPr/>
          <p:nvPr/>
        </p:nvSpPr>
        <p:spPr>
          <a:xfrm>
            <a:off x="6954469" y="1769164"/>
            <a:ext cx="566530" cy="28823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04B3B-FB23-CA28-A67C-54470EA1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3C8154-5DC3-4B0E-C664-F18ACFACA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How is Parcel data used?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19CCCF-E114-37A2-3B71-4882EC56E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331" y="887506"/>
            <a:ext cx="10162671" cy="1612478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600" b="1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ORKA is a VERY popular application</a:t>
            </a:r>
            <a:r>
              <a:rPr lang="en-US" sz="2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, millions of hits annually</a:t>
            </a:r>
          </a:p>
          <a:p>
            <a:pPr>
              <a:spcBef>
                <a:spcPct val="20000"/>
              </a:spcBef>
            </a:pPr>
            <a:r>
              <a:rPr lang="en-US" sz="2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Map services integrated into ORKA, Tyler Spatial,  Assessment Connect, NG911</a:t>
            </a:r>
          </a:p>
          <a:p>
            <a:pPr>
              <a:spcBef>
                <a:spcPct val="20000"/>
              </a:spcBef>
            </a:pPr>
            <a:r>
              <a:rPr lang="en-US" sz="2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Parcel Data Requests</a:t>
            </a:r>
          </a:p>
          <a:p>
            <a:pPr>
              <a:spcBef>
                <a:spcPct val="20000"/>
              </a:spcBef>
            </a:pPr>
            <a:r>
              <a:rPr lang="en-US" sz="2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Government View Only Parcel Service</a:t>
            </a: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D3977-E809-EA7B-40D4-37B9E8D1AA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843" y="2419303"/>
            <a:ext cx="7936314" cy="41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9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50B6F-8589-ED4F-4D9E-9A8DA250A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F3EFAD-782B-B658-F95C-E3F73C0CF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How is Parcel data used?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4124EB2-3B97-2157-1468-82511978F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7" y="881653"/>
            <a:ext cx="5038010" cy="1538162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Kansas NG911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City of Pittsburg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Crawford County</a:t>
            </a: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F41DD8-81A2-8F6B-43EE-39BB61154C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412" y="770141"/>
            <a:ext cx="7595839" cy="54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4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990DD-D528-76BC-5AD6-E1564925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E868F12-69EA-588B-A672-C34E04ECFA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97477" y="881652"/>
            <a:ext cx="10776376" cy="532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Eileen Battles - DASC Manager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Geospatial Projects, Initiatives, Data Sharing and Resources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Local, State, Regional, Federal and National Partnerships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Today’s agenda: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DASC &amp; KDOR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Open Records for Kansas Appraisers (ORKA)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ORKA Portal</a:t>
            </a:r>
          </a:p>
          <a:p>
            <a:pPr lvl="1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Data - Parcel boundaries, CRS, map services and usage</a:t>
            </a:r>
          </a:p>
        </p:txBody>
      </p:sp>
    </p:spTree>
    <p:extLst>
      <p:ext uri="{BB962C8B-B14F-4D97-AF65-F5344CB8AC3E}">
        <p14:creationId xmlns:p14="http://schemas.microsoft.com/office/powerpoint/2010/main" val="238817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CFA5B-C4E2-26A1-47AA-C6B6B7B07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F89CEE-34B1-BFFD-3561-DA8F2AE4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How is Parcel data used?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7AE84E5-CECD-CC2F-A3D5-FA446B263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7" y="881652"/>
            <a:ext cx="5038010" cy="2095723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Kansas NG911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Dodge City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Ford County</a:t>
            </a: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3E931-8847-FD3A-96FB-706B104993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273" y="684562"/>
            <a:ext cx="7606991" cy="548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1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98D2-6D5B-4E61-B3A0-A7A6C4FDC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D3E658-887E-0AF1-8F90-E322C479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How is Parcel data used?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017E594-DA63-2814-0027-5B0CDC44F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7" y="881652"/>
            <a:ext cx="5038010" cy="2095723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Kansas NG911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Dodge City</a:t>
            </a:r>
          </a:p>
          <a:p>
            <a:pPr marL="0" indent="0">
              <a:spcBef>
                <a:spcPct val="20000"/>
              </a:spcBef>
              <a:buNone/>
            </a:pPr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Ford County</a:t>
            </a: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5F88D-268A-2634-8383-BAC9714626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26" y="717876"/>
            <a:ext cx="7772400" cy="542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73B85-3228-EC85-F18E-7A352C37D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BDF91D-CBB5-67BA-129A-E85C1E7F5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Publicly shared data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06D64A8-C474-7740-5E1C-41DAF52A7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6" y="881652"/>
            <a:ext cx="10187065" cy="5635689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Why is DASC involved?  It is all about the data</a:t>
            </a:r>
          </a:p>
          <a:p>
            <a:pPr marL="0" indent="0" fontAlgn="base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base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NG911 Imagery – 2015, 2018, 2021, 2024, 2027 </a:t>
            </a:r>
          </a:p>
          <a:p>
            <a:pPr fontAlgn="base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NAIP Imagery – multiple years</a:t>
            </a:r>
          </a:p>
          <a:p>
            <a:pPr fontAlgn="base"/>
            <a:r>
              <a:rPr lang="en-US" sz="2600" dirty="0">
                <a:latin typeface="Calibri Light" panose="020F0302020204030204" pitchFamily="34" charset="0"/>
                <a:cs typeface="Calibri Light" panose="020F0302020204030204" pitchFamily="34" charset="0"/>
              </a:rPr>
              <a:t>LIDAR (elevation) data – multiple years</a:t>
            </a:r>
          </a:p>
          <a:p>
            <a:pPr fontAlgn="base"/>
            <a:r>
              <a:rPr lang="en-US" sz="26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Geocoding services, school districts, soils, tax units, … many more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AF97FB7-8E5A-C3CE-A53C-0E0E045CF1A4}"/>
              </a:ext>
            </a:extLst>
          </p:cNvPr>
          <p:cNvGrpSpPr/>
          <p:nvPr/>
        </p:nvGrpSpPr>
        <p:grpSpPr>
          <a:xfrm>
            <a:off x="2684711" y="1470212"/>
            <a:ext cx="6822577" cy="2775946"/>
            <a:chOff x="1147918" y="1545494"/>
            <a:chExt cx="9520518" cy="38750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5BC5741-9B3D-5748-64DA-ED7109329E0C}"/>
                </a:ext>
              </a:extLst>
            </p:cNvPr>
            <p:cNvGrpSpPr/>
            <p:nvPr/>
          </p:nvGrpSpPr>
          <p:grpSpPr>
            <a:xfrm>
              <a:off x="1147918" y="1545494"/>
              <a:ext cx="9520518" cy="3875041"/>
              <a:chOff x="1335741" y="1862442"/>
              <a:chExt cx="9520518" cy="3875041"/>
            </a:xfrm>
          </p:grpSpPr>
          <p:sp>
            <p:nvSpPr>
              <p:cNvPr id="32" name="CuadroTexto 351">
                <a:extLst>
                  <a:ext uri="{FF2B5EF4-FFF2-40B4-BE49-F238E27FC236}">
                    <a16:creationId xmlns:a16="http://schemas.microsoft.com/office/drawing/2014/main" id="{40062477-768F-1B24-5316-87FBB8E9AD89}"/>
                  </a:ext>
                </a:extLst>
              </p:cNvPr>
              <p:cNvSpPr txBox="1"/>
              <p:nvPr/>
            </p:nvSpPr>
            <p:spPr>
              <a:xfrm>
                <a:off x="1335741" y="1862442"/>
                <a:ext cx="95205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rPr>
                  <a:t>Coordination &amp; Outreach is our enabling technology</a:t>
                </a: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CB77BBE8-637D-3E9A-8B1F-90A96213E758}"/>
                  </a:ext>
                </a:extLst>
              </p:cNvPr>
              <p:cNvGrpSpPr/>
              <p:nvPr/>
            </p:nvGrpSpPr>
            <p:grpSpPr>
              <a:xfrm>
                <a:off x="1621269" y="2440479"/>
                <a:ext cx="9201180" cy="3297004"/>
                <a:chOff x="1557374" y="2440479"/>
                <a:chExt cx="9201180" cy="329700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E5F334FD-6B5E-CC87-3BAE-54C434565E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57374" y="2440479"/>
                  <a:ext cx="3353164" cy="3200400"/>
                </a:xfrm>
                <a:prstGeom prst="ellipse">
                  <a:avLst/>
                </a:prstGeom>
                <a:solidFill>
                  <a:srgbClr val="2BC5E0">
                    <a:alpha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5C490BB-9909-7DCF-FF80-5D00C41BE0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22800" y="2476148"/>
                  <a:ext cx="3200400" cy="3200400"/>
                </a:xfrm>
                <a:prstGeom prst="ellipse">
                  <a:avLst/>
                </a:prstGeom>
                <a:solidFill>
                  <a:srgbClr val="20A7D0">
                    <a:alpha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70BEC47-6887-3E4C-F45E-DE8B0AED0A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558154" y="2537083"/>
                  <a:ext cx="3200400" cy="3200400"/>
                </a:xfrm>
                <a:prstGeom prst="ellipse">
                  <a:avLst/>
                </a:prstGeom>
                <a:solidFill>
                  <a:srgbClr val="228BB9">
                    <a:alpha val="8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CuadroTexto 395">
                  <a:extLst>
                    <a:ext uri="{FF2B5EF4-FFF2-40B4-BE49-F238E27FC236}">
                      <a16:creationId xmlns:a16="http://schemas.microsoft.com/office/drawing/2014/main" id="{A4ECB951-A662-7E53-3290-B23780F08CB7}"/>
                    </a:ext>
                  </a:extLst>
                </p:cNvPr>
                <p:cNvSpPr txBox="1"/>
                <p:nvPr/>
              </p:nvSpPr>
              <p:spPr>
                <a:xfrm>
                  <a:off x="2000749" y="3737665"/>
                  <a:ext cx="2412859" cy="77146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marR="0" lvl="0" algn="ctr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tabLst/>
                    <a:defRPr/>
                  </a:pPr>
                  <a:r>
                    <a:rPr lang="en-US" sz="1600" kern="0" dirty="0">
                      <a:solidFill>
                        <a:srgbClr val="FFFFFF"/>
                      </a:solidFill>
                      <a:latin typeface="Poppins Medium"/>
                      <a:ea typeface="Lato Semibold"/>
                      <a:cs typeface="Poppins Medium"/>
                    </a:rPr>
                    <a:t>Coordination</a:t>
                  </a: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Medium"/>
                      <a:ea typeface="Lato Semibold"/>
                      <a:cs typeface="Poppins Medium"/>
                    </a:rPr>
                    <a:t> &amp; Outreach</a:t>
                  </a:r>
                  <a:endParaRPr lang="en-US" sz="1600" dirty="0">
                    <a:cs typeface="Calibri" panose="020F0502020204030204"/>
                  </a:endParaRPr>
                </a:p>
              </p:txBody>
            </p:sp>
            <p:sp>
              <p:nvSpPr>
                <p:cNvPr id="38" name="CuadroTexto 395">
                  <a:extLst>
                    <a:ext uri="{FF2B5EF4-FFF2-40B4-BE49-F238E27FC236}">
                      <a16:creationId xmlns:a16="http://schemas.microsoft.com/office/drawing/2014/main" id="{819B91ED-A12F-A46D-8874-C40CA74E8459}"/>
                    </a:ext>
                  </a:extLst>
                </p:cNvPr>
                <p:cNvSpPr txBox="1"/>
                <p:nvPr/>
              </p:nvSpPr>
              <p:spPr>
                <a:xfrm>
                  <a:off x="5155269" y="3623490"/>
                  <a:ext cx="2245425" cy="10962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Medium" pitchFamily="2" charset="77"/>
                      <a:ea typeface="Lato Semibold" panose="020F0502020204030203" pitchFamily="34" charset="0"/>
                      <a:cs typeface="Poppins Medium" pitchFamily="2" charset="77"/>
                    </a:rPr>
                    <a:t>Data archive, handling, &amp; publication</a:t>
                  </a:r>
                </a:p>
              </p:txBody>
            </p:sp>
            <p:sp>
              <p:nvSpPr>
                <p:cNvPr id="39" name="CuadroTexto 395">
                  <a:extLst>
                    <a:ext uri="{FF2B5EF4-FFF2-40B4-BE49-F238E27FC236}">
                      <a16:creationId xmlns:a16="http://schemas.microsoft.com/office/drawing/2014/main" id="{C86EE638-8153-5DC5-671A-DA749BE42CCA}"/>
                    </a:ext>
                  </a:extLst>
                </p:cNvPr>
                <p:cNvSpPr txBox="1"/>
                <p:nvPr/>
              </p:nvSpPr>
              <p:spPr>
                <a:xfrm>
                  <a:off x="8138738" y="3307747"/>
                  <a:ext cx="2269526" cy="1847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Poppins Medium" pitchFamily="2" charset="77"/>
                      <a:ea typeface="Lato Semibold" panose="020F0502020204030203" pitchFamily="34" charset="0"/>
                      <a:cs typeface="Poppins Medium" pitchFamily="2" charset="77"/>
                    </a:rPr>
                    <a:t>GIS Application Development &amp; Workflow Optimization</a:t>
                  </a:r>
                </a:p>
              </p:txBody>
            </p:sp>
            <p:sp>
              <p:nvSpPr>
                <p:cNvPr id="40" name="Forma libre 11">
                  <a:extLst>
                    <a:ext uri="{FF2B5EF4-FFF2-40B4-BE49-F238E27FC236}">
                      <a16:creationId xmlns:a16="http://schemas.microsoft.com/office/drawing/2014/main" id="{CD2FC422-FE6C-BA81-3E93-4E8FFE462FBF}"/>
                    </a:ext>
                  </a:extLst>
                </p:cNvPr>
                <p:cNvSpPr/>
                <p:nvPr/>
              </p:nvSpPr>
              <p:spPr>
                <a:xfrm>
                  <a:off x="4345601" y="3658310"/>
                  <a:ext cx="836077" cy="836076"/>
                </a:xfrm>
                <a:custGeom>
                  <a:avLst/>
                  <a:gdLst>
                    <a:gd name="connsiteX0" fmla="*/ 242148 w 241749"/>
                    <a:gd name="connsiteY0" fmla="*/ 121097 h 241749"/>
                    <a:gd name="connsiteX1" fmla="*/ 121097 w 241749"/>
                    <a:gd name="connsiteY1" fmla="*/ 242148 h 241749"/>
                    <a:gd name="connsiteX2" fmla="*/ 46 w 241749"/>
                    <a:gd name="connsiteY2" fmla="*/ 121097 h 241749"/>
                    <a:gd name="connsiteX3" fmla="*/ 121097 w 241749"/>
                    <a:gd name="connsiteY3" fmla="*/ 46 h 241749"/>
                    <a:gd name="connsiteX4" fmla="*/ 242148 w 241749"/>
                    <a:gd name="connsiteY4" fmla="*/ 121082 h 241749"/>
                    <a:gd name="connsiteX5" fmla="*/ 242148 w 241749"/>
                    <a:gd name="connsiteY5" fmla="*/ 121097 h 241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749" h="241749">
                      <a:moveTo>
                        <a:pt x="242148" y="121097"/>
                      </a:moveTo>
                      <a:cubicBezTo>
                        <a:pt x="242148" y="187952"/>
                        <a:pt x="187952" y="242148"/>
                        <a:pt x="121097" y="242148"/>
                      </a:cubicBezTo>
                      <a:cubicBezTo>
                        <a:pt x="54243" y="242148"/>
                        <a:pt x="46" y="187952"/>
                        <a:pt x="46" y="121097"/>
                      </a:cubicBezTo>
                      <a:cubicBezTo>
                        <a:pt x="46" y="54243"/>
                        <a:pt x="54243" y="46"/>
                        <a:pt x="121097" y="46"/>
                      </a:cubicBezTo>
                      <a:cubicBezTo>
                        <a:pt x="187948" y="42"/>
                        <a:pt x="242144" y="54232"/>
                        <a:pt x="242148" y="121082"/>
                      </a:cubicBezTo>
                      <a:cubicBezTo>
                        <a:pt x="242148" y="121087"/>
                        <a:pt x="242148" y="121092"/>
                        <a:pt x="242148" y="121097"/>
                      </a:cubicBezTo>
                    </a:path>
                  </a:pathLst>
                </a:custGeom>
                <a:solidFill>
                  <a:srgbClr val="2BC5E0">
                    <a:lumMod val="20000"/>
                    <a:lumOff val="80000"/>
                  </a:srgbClr>
                </a:solidFill>
                <a:ln w="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1" name="Gráfico 22">
                  <a:extLst>
                    <a:ext uri="{FF2B5EF4-FFF2-40B4-BE49-F238E27FC236}">
                      <a16:creationId xmlns:a16="http://schemas.microsoft.com/office/drawing/2014/main" id="{D29E71A6-F593-A7D8-57F1-DFD050F46152}"/>
                    </a:ext>
                  </a:extLst>
                </p:cNvPr>
                <p:cNvGrpSpPr/>
                <p:nvPr/>
              </p:nvGrpSpPr>
              <p:grpSpPr>
                <a:xfrm>
                  <a:off x="4587516" y="3903889"/>
                  <a:ext cx="344918" cy="344917"/>
                  <a:chOff x="8610000" y="1514163"/>
                  <a:chExt cx="597977" cy="597977"/>
                </a:xfrm>
                <a:solidFill>
                  <a:srgbClr val="228BB9">
                    <a:lumMod val="75000"/>
                  </a:srgbClr>
                </a:solidFill>
              </p:grpSpPr>
              <p:sp>
                <p:nvSpPr>
                  <p:cNvPr id="44" name="Forma libre 340">
                    <a:extLst>
                      <a:ext uri="{FF2B5EF4-FFF2-40B4-BE49-F238E27FC236}">
                        <a16:creationId xmlns:a16="http://schemas.microsoft.com/office/drawing/2014/main" id="{E78D9873-3896-0BE5-56E6-9083E83B3D5D}"/>
                      </a:ext>
                    </a:extLst>
                  </p:cNvPr>
                  <p:cNvSpPr/>
                  <p:nvPr/>
                </p:nvSpPr>
                <p:spPr>
                  <a:xfrm>
                    <a:off x="8840245" y="1513207"/>
                    <a:ext cx="137700" cy="137700"/>
                  </a:xfrm>
                  <a:custGeom>
                    <a:avLst/>
                    <a:gdLst>
                      <a:gd name="connsiteX0" fmla="*/ 136956 w 137700"/>
                      <a:gd name="connsiteY0" fmla="*/ 68956 h 137700"/>
                      <a:gd name="connsiteX1" fmla="*/ 68956 w 137700"/>
                      <a:gd name="connsiteY1" fmla="*/ 136956 h 137700"/>
                      <a:gd name="connsiteX2" fmla="*/ 956 w 137700"/>
                      <a:gd name="connsiteY2" fmla="*/ 68956 h 137700"/>
                      <a:gd name="connsiteX3" fmla="*/ 68956 w 137700"/>
                      <a:gd name="connsiteY3" fmla="*/ 956 h 137700"/>
                      <a:gd name="connsiteX4" fmla="*/ 136956 w 137700"/>
                      <a:gd name="connsiteY4" fmla="*/ 68956 h 137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700" h="137700">
                        <a:moveTo>
                          <a:pt x="136956" y="68956"/>
                        </a:moveTo>
                        <a:cubicBezTo>
                          <a:pt x="136956" y="106511"/>
                          <a:pt x="106511" y="136956"/>
                          <a:pt x="68956" y="136956"/>
                        </a:cubicBezTo>
                        <a:cubicBezTo>
                          <a:pt x="31401" y="136956"/>
                          <a:pt x="956" y="106511"/>
                          <a:pt x="956" y="68956"/>
                        </a:cubicBezTo>
                        <a:cubicBezTo>
                          <a:pt x="956" y="31401"/>
                          <a:pt x="31401" y="956"/>
                          <a:pt x="68956" y="956"/>
                        </a:cubicBezTo>
                        <a:cubicBezTo>
                          <a:pt x="106511" y="956"/>
                          <a:pt x="136956" y="31401"/>
                          <a:pt x="136956" y="6895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Forma libre 341">
                    <a:extLst>
                      <a:ext uri="{FF2B5EF4-FFF2-40B4-BE49-F238E27FC236}">
                        <a16:creationId xmlns:a16="http://schemas.microsoft.com/office/drawing/2014/main" id="{8C92E62B-7237-316C-BC8F-FA0A41A36597}"/>
                      </a:ext>
                    </a:extLst>
                  </p:cNvPr>
                  <p:cNvSpPr/>
                  <p:nvPr/>
                </p:nvSpPr>
                <p:spPr>
                  <a:xfrm>
                    <a:off x="8785845" y="1662807"/>
                    <a:ext cx="246076" cy="123675"/>
                  </a:xfrm>
                  <a:custGeom>
                    <a:avLst/>
                    <a:gdLst>
                      <a:gd name="connsiteX0" fmla="*/ 30095 w 246075"/>
                      <a:gd name="connsiteY0" fmla="*/ 123357 h 123675"/>
                      <a:gd name="connsiteX1" fmla="*/ 216618 w 246075"/>
                      <a:gd name="connsiteY1" fmla="*/ 123357 h 123675"/>
                      <a:gd name="connsiteX2" fmla="*/ 245757 w 246075"/>
                      <a:gd name="connsiteY2" fmla="*/ 91906 h 123675"/>
                      <a:gd name="connsiteX3" fmla="*/ 245757 w 246075"/>
                      <a:gd name="connsiteY3" fmla="*/ 83194 h 123675"/>
                      <a:gd name="connsiteX4" fmla="*/ 216378 w 246075"/>
                      <a:gd name="connsiteY4" fmla="*/ 29019 h 123675"/>
                      <a:gd name="connsiteX5" fmla="*/ 123357 w 246075"/>
                      <a:gd name="connsiteY5" fmla="*/ 956 h 123675"/>
                      <a:gd name="connsiteX6" fmla="*/ 30335 w 246075"/>
                      <a:gd name="connsiteY6" fmla="*/ 29019 h 123675"/>
                      <a:gd name="connsiteX7" fmla="*/ 956 w 246075"/>
                      <a:gd name="connsiteY7" fmla="*/ 83194 h 123675"/>
                      <a:gd name="connsiteX8" fmla="*/ 956 w 246075"/>
                      <a:gd name="connsiteY8" fmla="*/ 91906 h 123675"/>
                      <a:gd name="connsiteX9" fmla="*/ 30095 w 246075"/>
                      <a:gd name="connsiteY9" fmla="*/ 123357 h 123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6075" h="123675">
                        <a:moveTo>
                          <a:pt x="30095" y="123357"/>
                        </a:moveTo>
                        <a:lnTo>
                          <a:pt x="216618" y="123357"/>
                        </a:lnTo>
                        <a:cubicBezTo>
                          <a:pt x="232688" y="123357"/>
                          <a:pt x="245757" y="109251"/>
                          <a:pt x="245757" y="91906"/>
                        </a:cubicBezTo>
                        <a:lnTo>
                          <a:pt x="245757" y="83194"/>
                        </a:lnTo>
                        <a:cubicBezTo>
                          <a:pt x="245757" y="60470"/>
                          <a:pt x="234508" y="39711"/>
                          <a:pt x="216378" y="29019"/>
                        </a:cubicBezTo>
                        <a:cubicBezTo>
                          <a:pt x="194664" y="16215"/>
                          <a:pt x="160903" y="956"/>
                          <a:pt x="123357" y="956"/>
                        </a:cubicBezTo>
                        <a:cubicBezTo>
                          <a:pt x="85810" y="956"/>
                          <a:pt x="52049" y="16217"/>
                          <a:pt x="30335" y="29019"/>
                        </a:cubicBezTo>
                        <a:cubicBezTo>
                          <a:pt x="12206" y="39710"/>
                          <a:pt x="956" y="60470"/>
                          <a:pt x="956" y="83194"/>
                        </a:cubicBezTo>
                        <a:lnTo>
                          <a:pt x="956" y="91906"/>
                        </a:lnTo>
                        <a:cubicBezTo>
                          <a:pt x="956" y="109253"/>
                          <a:pt x="14025" y="123357"/>
                          <a:pt x="30095" y="12335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6" name="Forma libre 342">
                    <a:extLst>
                      <a:ext uri="{FF2B5EF4-FFF2-40B4-BE49-F238E27FC236}">
                        <a16:creationId xmlns:a16="http://schemas.microsoft.com/office/drawing/2014/main" id="{8D962C2F-18D0-124B-4B82-6DB9729A01D3}"/>
                      </a:ext>
                    </a:extLst>
                  </p:cNvPr>
                  <p:cNvSpPr/>
                  <p:nvPr/>
                </p:nvSpPr>
                <p:spPr>
                  <a:xfrm>
                    <a:off x="8663444" y="1839608"/>
                    <a:ext cx="137700" cy="137700"/>
                  </a:xfrm>
                  <a:custGeom>
                    <a:avLst/>
                    <a:gdLst>
                      <a:gd name="connsiteX0" fmla="*/ 136956 w 137700"/>
                      <a:gd name="connsiteY0" fmla="*/ 68956 h 137700"/>
                      <a:gd name="connsiteX1" fmla="*/ 68956 w 137700"/>
                      <a:gd name="connsiteY1" fmla="*/ 136956 h 137700"/>
                      <a:gd name="connsiteX2" fmla="*/ 956 w 137700"/>
                      <a:gd name="connsiteY2" fmla="*/ 68956 h 137700"/>
                      <a:gd name="connsiteX3" fmla="*/ 68956 w 137700"/>
                      <a:gd name="connsiteY3" fmla="*/ 956 h 137700"/>
                      <a:gd name="connsiteX4" fmla="*/ 136956 w 137700"/>
                      <a:gd name="connsiteY4" fmla="*/ 68956 h 137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700" h="137700">
                        <a:moveTo>
                          <a:pt x="136956" y="68956"/>
                        </a:moveTo>
                        <a:cubicBezTo>
                          <a:pt x="136956" y="106511"/>
                          <a:pt x="106511" y="136956"/>
                          <a:pt x="68956" y="136956"/>
                        </a:cubicBezTo>
                        <a:cubicBezTo>
                          <a:pt x="31401" y="136956"/>
                          <a:pt x="956" y="106511"/>
                          <a:pt x="956" y="68956"/>
                        </a:cubicBezTo>
                        <a:cubicBezTo>
                          <a:pt x="956" y="31401"/>
                          <a:pt x="31401" y="956"/>
                          <a:pt x="68956" y="956"/>
                        </a:cubicBezTo>
                        <a:cubicBezTo>
                          <a:pt x="106511" y="956"/>
                          <a:pt x="136956" y="31401"/>
                          <a:pt x="136956" y="6895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Forma libre 343">
                    <a:extLst>
                      <a:ext uri="{FF2B5EF4-FFF2-40B4-BE49-F238E27FC236}">
                        <a16:creationId xmlns:a16="http://schemas.microsoft.com/office/drawing/2014/main" id="{871394D2-4BA3-6F50-DE1D-118A43BC3B14}"/>
                      </a:ext>
                    </a:extLst>
                  </p:cNvPr>
                  <p:cNvSpPr/>
                  <p:nvPr/>
                </p:nvSpPr>
                <p:spPr>
                  <a:xfrm>
                    <a:off x="8609044" y="1989209"/>
                    <a:ext cx="246076" cy="123675"/>
                  </a:xfrm>
                  <a:custGeom>
                    <a:avLst/>
                    <a:gdLst>
                      <a:gd name="connsiteX0" fmla="*/ 216378 w 246075"/>
                      <a:gd name="connsiteY0" fmla="*/ 29019 h 123675"/>
                      <a:gd name="connsiteX1" fmla="*/ 123357 w 246075"/>
                      <a:gd name="connsiteY1" fmla="*/ 956 h 123675"/>
                      <a:gd name="connsiteX2" fmla="*/ 30335 w 246075"/>
                      <a:gd name="connsiteY2" fmla="*/ 29019 h 123675"/>
                      <a:gd name="connsiteX3" fmla="*/ 956 w 246075"/>
                      <a:gd name="connsiteY3" fmla="*/ 83193 h 123675"/>
                      <a:gd name="connsiteX4" fmla="*/ 956 w 246075"/>
                      <a:gd name="connsiteY4" fmla="*/ 91905 h 123675"/>
                      <a:gd name="connsiteX5" fmla="*/ 30095 w 246075"/>
                      <a:gd name="connsiteY5" fmla="*/ 123355 h 123675"/>
                      <a:gd name="connsiteX6" fmla="*/ 216618 w 246075"/>
                      <a:gd name="connsiteY6" fmla="*/ 123355 h 123675"/>
                      <a:gd name="connsiteX7" fmla="*/ 245757 w 246075"/>
                      <a:gd name="connsiteY7" fmla="*/ 91905 h 123675"/>
                      <a:gd name="connsiteX8" fmla="*/ 245757 w 246075"/>
                      <a:gd name="connsiteY8" fmla="*/ 83193 h 123675"/>
                      <a:gd name="connsiteX9" fmla="*/ 216378 w 246075"/>
                      <a:gd name="connsiteY9" fmla="*/ 29019 h 123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6075" h="123675">
                        <a:moveTo>
                          <a:pt x="216378" y="29019"/>
                        </a:moveTo>
                        <a:cubicBezTo>
                          <a:pt x="194664" y="16215"/>
                          <a:pt x="160903" y="956"/>
                          <a:pt x="123357" y="956"/>
                        </a:cubicBezTo>
                        <a:cubicBezTo>
                          <a:pt x="85810" y="956"/>
                          <a:pt x="52050" y="16217"/>
                          <a:pt x="30335" y="29019"/>
                        </a:cubicBezTo>
                        <a:cubicBezTo>
                          <a:pt x="12206" y="39710"/>
                          <a:pt x="956" y="60468"/>
                          <a:pt x="956" y="83193"/>
                        </a:cubicBezTo>
                        <a:lnTo>
                          <a:pt x="956" y="91905"/>
                        </a:lnTo>
                        <a:cubicBezTo>
                          <a:pt x="956" y="109250"/>
                          <a:pt x="14025" y="123355"/>
                          <a:pt x="30095" y="123355"/>
                        </a:cubicBezTo>
                        <a:lnTo>
                          <a:pt x="216618" y="123355"/>
                        </a:lnTo>
                        <a:cubicBezTo>
                          <a:pt x="232688" y="123355"/>
                          <a:pt x="245757" y="109250"/>
                          <a:pt x="245757" y="91905"/>
                        </a:cubicBezTo>
                        <a:lnTo>
                          <a:pt x="245757" y="83193"/>
                        </a:lnTo>
                        <a:cubicBezTo>
                          <a:pt x="245757" y="60468"/>
                          <a:pt x="234508" y="39710"/>
                          <a:pt x="216378" y="2901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Forma libre 344">
                    <a:extLst>
                      <a:ext uri="{FF2B5EF4-FFF2-40B4-BE49-F238E27FC236}">
                        <a16:creationId xmlns:a16="http://schemas.microsoft.com/office/drawing/2014/main" id="{28F28634-E528-CA12-3322-37D7B259793F}"/>
                      </a:ext>
                    </a:extLst>
                  </p:cNvPr>
                  <p:cNvSpPr/>
                  <p:nvPr/>
                </p:nvSpPr>
                <p:spPr>
                  <a:xfrm>
                    <a:off x="9017045" y="1839608"/>
                    <a:ext cx="137700" cy="137700"/>
                  </a:xfrm>
                  <a:custGeom>
                    <a:avLst/>
                    <a:gdLst>
                      <a:gd name="connsiteX0" fmla="*/ 136956 w 137700"/>
                      <a:gd name="connsiteY0" fmla="*/ 68956 h 137700"/>
                      <a:gd name="connsiteX1" fmla="*/ 68956 w 137700"/>
                      <a:gd name="connsiteY1" fmla="*/ 136956 h 137700"/>
                      <a:gd name="connsiteX2" fmla="*/ 956 w 137700"/>
                      <a:gd name="connsiteY2" fmla="*/ 68956 h 137700"/>
                      <a:gd name="connsiteX3" fmla="*/ 68956 w 137700"/>
                      <a:gd name="connsiteY3" fmla="*/ 956 h 137700"/>
                      <a:gd name="connsiteX4" fmla="*/ 136956 w 137700"/>
                      <a:gd name="connsiteY4" fmla="*/ 68956 h 137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700" h="137700">
                        <a:moveTo>
                          <a:pt x="136956" y="68956"/>
                        </a:moveTo>
                        <a:cubicBezTo>
                          <a:pt x="136956" y="106511"/>
                          <a:pt x="106511" y="136956"/>
                          <a:pt x="68956" y="136956"/>
                        </a:cubicBezTo>
                        <a:cubicBezTo>
                          <a:pt x="31401" y="136956"/>
                          <a:pt x="956" y="106511"/>
                          <a:pt x="956" y="68956"/>
                        </a:cubicBezTo>
                        <a:cubicBezTo>
                          <a:pt x="956" y="31401"/>
                          <a:pt x="31401" y="956"/>
                          <a:pt x="68956" y="956"/>
                        </a:cubicBezTo>
                        <a:cubicBezTo>
                          <a:pt x="106511" y="956"/>
                          <a:pt x="136956" y="31401"/>
                          <a:pt x="136956" y="68956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9" name="Forma libre 345">
                    <a:extLst>
                      <a:ext uri="{FF2B5EF4-FFF2-40B4-BE49-F238E27FC236}">
                        <a16:creationId xmlns:a16="http://schemas.microsoft.com/office/drawing/2014/main" id="{31FCC282-BAA4-FC7C-D01E-50D1CAF5C7E7}"/>
                      </a:ext>
                    </a:extLst>
                  </p:cNvPr>
                  <p:cNvSpPr/>
                  <p:nvPr/>
                </p:nvSpPr>
                <p:spPr>
                  <a:xfrm>
                    <a:off x="8962646" y="1989209"/>
                    <a:ext cx="246076" cy="123675"/>
                  </a:xfrm>
                  <a:custGeom>
                    <a:avLst/>
                    <a:gdLst>
                      <a:gd name="connsiteX0" fmla="*/ 216378 w 246075"/>
                      <a:gd name="connsiteY0" fmla="*/ 29019 h 123675"/>
                      <a:gd name="connsiteX1" fmla="*/ 123357 w 246075"/>
                      <a:gd name="connsiteY1" fmla="*/ 956 h 123675"/>
                      <a:gd name="connsiteX2" fmla="*/ 30335 w 246075"/>
                      <a:gd name="connsiteY2" fmla="*/ 29019 h 123675"/>
                      <a:gd name="connsiteX3" fmla="*/ 956 w 246075"/>
                      <a:gd name="connsiteY3" fmla="*/ 83194 h 123675"/>
                      <a:gd name="connsiteX4" fmla="*/ 956 w 246075"/>
                      <a:gd name="connsiteY4" fmla="*/ 91906 h 123675"/>
                      <a:gd name="connsiteX5" fmla="*/ 30095 w 246075"/>
                      <a:gd name="connsiteY5" fmla="*/ 123357 h 123675"/>
                      <a:gd name="connsiteX6" fmla="*/ 216618 w 246075"/>
                      <a:gd name="connsiteY6" fmla="*/ 123357 h 123675"/>
                      <a:gd name="connsiteX7" fmla="*/ 245757 w 246075"/>
                      <a:gd name="connsiteY7" fmla="*/ 91906 h 123675"/>
                      <a:gd name="connsiteX8" fmla="*/ 245757 w 246075"/>
                      <a:gd name="connsiteY8" fmla="*/ 83194 h 123675"/>
                      <a:gd name="connsiteX9" fmla="*/ 216378 w 246075"/>
                      <a:gd name="connsiteY9" fmla="*/ 29019 h 123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6075" h="123675">
                        <a:moveTo>
                          <a:pt x="216378" y="29019"/>
                        </a:moveTo>
                        <a:cubicBezTo>
                          <a:pt x="194664" y="16215"/>
                          <a:pt x="160903" y="956"/>
                          <a:pt x="123357" y="956"/>
                        </a:cubicBezTo>
                        <a:cubicBezTo>
                          <a:pt x="85810" y="956"/>
                          <a:pt x="52049" y="16217"/>
                          <a:pt x="30335" y="29019"/>
                        </a:cubicBezTo>
                        <a:cubicBezTo>
                          <a:pt x="12206" y="39710"/>
                          <a:pt x="956" y="60470"/>
                          <a:pt x="956" y="83194"/>
                        </a:cubicBezTo>
                        <a:lnTo>
                          <a:pt x="956" y="91906"/>
                        </a:lnTo>
                        <a:cubicBezTo>
                          <a:pt x="956" y="109251"/>
                          <a:pt x="14025" y="123357"/>
                          <a:pt x="30095" y="123357"/>
                        </a:cubicBezTo>
                        <a:lnTo>
                          <a:pt x="216618" y="123357"/>
                        </a:lnTo>
                        <a:cubicBezTo>
                          <a:pt x="232688" y="123357"/>
                          <a:pt x="245757" y="109251"/>
                          <a:pt x="245757" y="91906"/>
                        </a:cubicBezTo>
                        <a:lnTo>
                          <a:pt x="245757" y="83194"/>
                        </a:lnTo>
                        <a:cubicBezTo>
                          <a:pt x="245756" y="60468"/>
                          <a:pt x="234506" y="39710"/>
                          <a:pt x="216378" y="29019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0" name="Forma libre 346">
                    <a:extLst>
                      <a:ext uri="{FF2B5EF4-FFF2-40B4-BE49-F238E27FC236}">
                        <a16:creationId xmlns:a16="http://schemas.microsoft.com/office/drawing/2014/main" id="{3EDE65E7-75E2-E3B5-8C1F-C4D3C11F39F9}"/>
                      </a:ext>
                    </a:extLst>
                  </p:cNvPr>
                  <p:cNvSpPr/>
                  <p:nvPr/>
                </p:nvSpPr>
                <p:spPr>
                  <a:xfrm>
                    <a:off x="8826643" y="1812408"/>
                    <a:ext cx="164476" cy="164476"/>
                  </a:xfrm>
                  <a:custGeom>
                    <a:avLst/>
                    <a:gdLst>
                      <a:gd name="connsiteX0" fmla="*/ 150545 w 164475"/>
                      <a:gd name="connsiteY0" fmla="*/ 164157 h 164475"/>
                      <a:gd name="connsiteX1" fmla="*/ 161184 w 164475"/>
                      <a:gd name="connsiteY1" fmla="*/ 159057 h 164475"/>
                      <a:gd name="connsiteX2" fmla="*/ 159058 w 164475"/>
                      <a:gd name="connsiteY2" fmla="*/ 139932 h 164475"/>
                      <a:gd name="connsiteX3" fmla="*/ 96158 w 164475"/>
                      <a:gd name="connsiteY3" fmla="*/ 89612 h 164475"/>
                      <a:gd name="connsiteX4" fmla="*/ 96158 w 164475"/>
                      <a:gd name="connsiteY4" fmla="*/ 14557 h 164475"/>
                      <a:gd name="connsiteX5" fmla="*/ 82558 w 164475"/>
                      <a:gd name="connsiteY5" fmla="*/ 956 h 164475"/>
                      <a:gd name="connsiteX6" fmla="*/ 68957 w 164475"/>
                      <a:gd name="connsiteY6" fmla="*/ 14555 h 164475"/>
                      <a:gd name="connsiteX7" fmla="*/ 68957 w 164475"/>
                      <a:gd name="connsiteY7" fmla="*/ 89621 h 164475"/>
                      <a:gd name="connsiteX8" fmla="*/ 6058 w 164475"/>
                      <a:gd name="connsiteY8" fmla="*/ 139930 h 164475"/>
                      <a:gd name="connsiteX9" fmla="*/ 3932 w 164475"/>
                      <a:gd name="connsiteY9" fmla="*/ 159055 h 164475"/>
                      <a:gd name="connsiteX10" fmla="*/ 14571 w 164475"/>
                      <a:gd name="connsiteY10" fmla="*/ 164156 h 164475"/>
                      <a:gd name="connsiteX11" fmla="*/ 23057 w 164475"/>
                      <a:gd name="connsiteY11" fmla="*/ 161181 h 164475"/>
                      <a:gd name="connsiteX12" fmla="*/ 82558 w 164475"/>
                      <a:gd name="connsiteY12" fmla="*/ 113581 h 164475"/>
                      <a:gd name="connsiteX13" fmla="*/ 142057 w 164475"/>
                      <a:gd name="connsiteY13" fmla="*/ 161181 h 164475"/>
                      <a:gd name="connsiteX14" fmla="*/ 150545 w 164475"/>
                      <a:gd name="connsiteY14" fmla="*/ 164157 h 16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4475" h="164475">
                        <a:moveTo>
                          <a:pt x="150545" y="164157"/>
                        </a:moveTo>
                        <a:cubicBezTo>
                          <a:pt x="154542" y="164157"/>
                          <a:pt x="158487" y="162404"/>
                          <a:pt x="161184" y="159057"/>
                        </a:cubicBezTo>
                        <a:cubicBezTo>
                          <a:pt x="165872" y="153187"/>
                          <a:pt x="164916" y="144633"/>
                          <a:pt x="159058" y="139932"/>
                        </a:cubicBezTo>
                        <a:lnTo>
                          <a:pt x="96158" y="89612"/>
                        </a:lnTo>
                        <a:lnTo>
                          <a:pt x="96158" y="14557"/>
                        </a:lnTo>
                        <a:cubicBezTo>
                          <a:pt x="96158" y="7039"/>
                          <a:pt x="90075" y="956"/>
                          <a:pt x="82558" y="956"/>
                        </a:cubicBezTo>
                        <a:cubicBezTo>
                          <a:pt x="75041" y="956"/>
                          <a:pt x="68957" y="7038"/>
                          <a:pt x="68957" y="14555"/>
                        </a:cubicBezTo>
                        <a:lnTo>
                          <a:pt x="68957" y="89621"/>
                        </a:lnTo>
                        <a:lnTo>
                          <a:pt x="6058" y="139930"/>
                        </a:lnTo>
                        <a:cubicBezTo>
                          <a:pt x="200" y="144633"/>
                          <a:pt x="-756" y="153185"/>
                          <a:pt x="3932" y="159055"/>
                        </a:cubicBezTo>
                        <a:cubicBezTo>
                          <a:pt x="6629" y="162402"/>
                          <a:pt x="10572" y="164156"/>
                          <a:pt x="14571" y="164156"/>
                        </a:cubicBezTo>
                        <a:cubicBezTo>
                          <a:pt x="17545" y="164156"/>
                          <a:pt x="20548" y="163187"/>
                          <a:pt x="23057" y="161181"/>
                        </a:cubicBezTo>
                        <a:lnTo>
                          <a:pt x="82558" y="113581"/>
                        </a:lnTo>
                        <a:lnTo>
                          <a:pt x="142057" y="161181"/>
                        </a:lnTo>
                        <a:cubicBezTo>
                          <a:pt x="144568" y="163187"/>
                          <a:pt x="147569" y="164157"/>
                          <a:pt x="150545" y="16415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defTabSz="91421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MX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999999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42" name="Forma libre 11">
                  <a:extLst>
                    <a:ext uri="{FF2B5EF4-FFF2-40B4-BE49-F238E27FC236}">
                      <a16:creationId xmlns:a16="http://schemas.microsoft.com/office/drawing/2014/main" id="{9B542B4F-0B4B-98B2-EE60-E01AB93FF08E}"/>
                    </a:ext>
                  </a:extLst>
                </p:cNvPr>
                <p:cNvSpPr/>
                <p:nvPr/>
              </p:nvSpPr>
              <p:spPr>
                <a:xfrm>
                  <a:off x="7287014" y="3707536"/>
                  <a:ext cx="836077" cy="836076"/>
                </a:xfrm>
                <a:custGeom>
                  <a:avLst/>
                  <a:gdLst>
                    <a:gd name="connsiteX0" fmla="*/ 242148 w 241749"/>
                    <a:gd name="connsiteY0" fmla="*/ 121097 h 241749"/>
                    <a:gd name="connsiteX1" fmla="*/ 121097 w 241749"/>
                    <a:gd name="connsiteY1" fmla="*/ 242148 h 241749"/>
                    <a:gd name="connsiteX2" fmla="*/ 46 w 241749"/>
                    <a:gd name="connsiteY2" fmla="*/ 121097 h 241749"/>
                    <a:gd name="connsiteX3" fmla="*/ 121097 w 241749"/>
                    <a:gd name="connsiteY3" fmla="*/ 46 h 241749"/>
                    <a:gd name="connsiteX4" fmla="*/ 242148 w 241749"/>
                    <a:gd name="connsiteY4" fmla="*/ 121082 h 241749"/>
                    <a:gd name="connsiteX5" fmla="*/ 242148 w 241749"/>
                    <a:gd name="connsiteY5" fmla="*/ 121097 h 241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1749" h="241749">
                      <a:moveTo>
                        <a:pt x="242148" y="121097"/>
                      </a:moveTo>
                      <a:cubicBezTo>
                        <a:pt x="242148" y="187952"/>
                        <a:pt x="187952" y="242148"/>
                        <a:pt x="121097" y="242148"/>
                      </a:cubicBezTo>
                      <a:cubicBezTo>
                        <a:pt x="54243" y="242148"/>
                        <a:pt x="46" y="187952"/>
                        <a:pt x="46" y="121097"/>
                      </a:cubicBezTo>
                      <a:cubicBezTo>
                        <a:pt x="46" y="54243"/>
                        <a:pt x="54243" y="46"/>
                        <a:pt x="121097" y="46"/>
                      </a:cubicBezTo>
                      <a:cubicBezTo>
                        <a:pt x="187948" y="42"/>
                        <a:pt x="242144" y="54232"/>
                        <a:pt x="242148" y="121082"/>
                      </a:cubicBezTo>
                      <a:cubicBezTo>
                        <a:pt x="242148" y="121087"/>
                        <a:pt x="242148" y="121092"/>
                        <a:pt x="242148" y="121097"/>
                      </a:cubicBezTo>
                    </a:path>
                  </a:pathLst>
                </a:custGeom>
                <a:solidFill>
                  <a:srgbClr val="2BC5E0">
                    <a:lumMod val="20000"/>
                    <a:lumOff val="80000"/>
                  </a:srgbClr>
                </a:solidFill>
                <a:ln w="7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Gráfico 221">
                  <a:extLst>
                    <a:ext uri="{FF2B5EF4-FFF2-40B4-BE49-F238E27FC236}">
                      <a16:creationId xmlns:a16="http://schemas.microsoft.com/office/drawing/2014/main" id="{3EBBED91-75C1-AEC3-B903-2F1E303CED18}"/>
                    </a:ext>
                  </a:extLst>
                </p:cNvPr>
                <p:cNvSpPr/>
                <p:nvPr/>
              </p:nvSpPr>
              <p:spPr>
                <a:xfrm>
                  <a:off x="7535924" y="4013850"/>
                  <a:ext cx="338256" cy="281880"/>
                </a:xfrm>
                <a:custGeom>
                  <a:avLst/>
                  <a:gdLst>
                    <a:gd name="connsiteX0" fmla="*/ 561819 w 570828"/>
                    <a:gd name="connsiteY0" fmla="*/ 105009 h 475690"/>
                    <a:gd name="connsiteX1" fmla="*/ 538278 w 570828"/>
                    <a:gd name="connsiteY1" fmla="*/ 99122 h 475690"/>
                    <a:gd name="connsiteX2" fmla="*/ 536850 w 570828"/>
                    <a:gd name="connsiteY2" fmla="*/ 95614 h 475690"/>
                    <a:gd name="connsiteX3" fmla="*/ 549323 w 570828"/>
                    <a:gd name="connsiteY3" fmla="*/ 74826 h 475690"/>
                    <a:gd name="connsiteX4" fmla="*/ 547535 w 570828"/>
                    <a:gd name="connsiteY4" fmla="*/ 60297 h 475690"/>
                    <a:gd name="connsiteX5" fmla="*/ 510534 w 570828"/>
                    <a:gd name="connsiteY5" fmla="*/ 23297 h 475690"/>
                    <a:gd name="connsiteX6" fmla="*/ 496005 w 570828"/>
                    <a:gd name="connsiteY6" fmla="*/ 21509 h 475690"/>
                    <a:gd name="connsiteX7" fmla="*/ 475217 w 570828"/>
                    <a:gd name="connsiteY7" fmla="*/ 33981 h 475690"/>
                    <a:gd name="connsiteX8" fmla="*/ 471709 w 570828"/>
                    <a:gd name="connsiteY8" fmla="*/ 32553 h 475690"/>
                    <a:gd name="connsiteX9" fmla="*/ 465822 w 570828"/>
                    <a:gd name="connsiteY9" fmla="*/ 9012 h 475690"/>
                    <a:gd name="connsiteX10" fmla="*/ 454289 w 570828"/>
                    <a:gd name="connsiteY10" fmla="*/ 0 h 475690"/>
                    <a:gd name="connsiteX11" fmla="*/ 401958 w 570828"/>
                    <a:gd name="connsiteY11" fmla="*/ 0 h 475690"/>
                    <a:gd name="connsiteX12" fmla="*/ 390425 w 570828"/>
                    <a:gd name="connsiteY12" fmla="*/ 9012 h 475690"/>
                    <a:gd name="connsiteX13" fmla="*/ 384537 w 570828"/>
                    <a:gd name="connsiteY13" fmla="*/ 32553 h 475690"/>
                    <a:gd name="connsiteX14" fmla="*/ 381030 w 570828"/>
                    <a:gd name="connsiteY14" fmla="*/ 33981 h 475690"/>
                    <a:gd name="connsiteX15" fmla="*/ 360241 w 570828"/>
                    <a:gd name="connsiteY15" fmla="*/ 21509 h 475690"/>
                    <a:gd name="connsiteX16" fmla="*/ 345713 w 570828"/>
                    <a:gd name="connsiteY16" fmla="*/ 23297 h 475690"/>
                    <a:gd name="connsiteX17" fmla="*/ 308713 w 570828"/>
                    <a:gd name="connsiteY17" fmla="*/ 60297 h 475690"/>
                    <a:gd name="connsiteX18" fmla="*/ 306924 w 570828"/>
                    <a:gd name="connsiteY18" fmla="*/ 74826 h 475690"/>
                    <a:gd name="connsiteX19" fmla="*/ 319398 w 570828"/>
                    <a:gd name="connsiteY19" fmla="*/ 95614 h 475690"/>
                    <a:gd name="connsiteX20" fmla="*/ 317970 w 570828"/>
                    <a:gd name="connsiteY20" fmla="*/ 99122 h 475690"/>
                    <a:gd name="connsiteX21" fmla="*/ 294428 w 570828"/>
                    <a:gd name="connsiteY21" fmla="*/ 105009 h 475690"/>
                    <a:gd name="connsiteX22" fmla="*/ 285417 w 570828"/>
                    <a:gd name="connsiteY22" fmla="*/ 116542 h 475690"/>
                    <a:gd name="connsiteX23" fmla="*/ 285417 w 570828"/>
                    <a:gd name="connsiteY23" fmla="*/ 168873 h 475690"/>
                    <a:gd name="connsiteX24" fmla="*/ 294428 w 570828"/>
                    <a:gd name="connsiteY24" fmla="*/ 180406 h 475690"/>
                    <a:gd name="connsiteX25" fmla="*/ 317970 w 570828"/>
                    <a:gd name="connsiteY25" fmla="*/ 186294 h 475690"/>
                    <a:gd name="connsiteX26" fmla="*/ 319398 w 570828"/>
                    <a:gd name="connsiteY26" fmla="*/ 189801 h 475690"/>
                    <a:gd name="connsiteX27" fmla="*/ 306924 w 570828"/>
                    <a:gd name="connsiteY27" fmla="*/ 210590 h 475690"/>
                    <a:gd name="connsiteX28" fmla="*/ 306264 w 570828"/>
                    <a:gd name="connsiteY28" fmla="*/ 213704 h 475690"/>
                    <a:gd name="connsiteX29" fmla="*/ 306088 w 570828"/>
                    <a:gd name="connsiteY29" fmla="*/ 213343 h 475690"/>
                    <a:gd name="connsiteX30" fmla="*/ 262351 w 570828"/>
                    <a:gd name="connsiteY30" fmla="*/ 169606 h 475690"/>
                    <a:gd name="connsiteX31" fmla="*/ 247823 w 570828"/>
                    <a:gd name="connsiteY31" fmla="*/ 167818 h 475690"/>
                    <a:gd name="connsiteX32" fmla="*/ 227326 w 570828"/>
                    <a:gd name="connsiteY32" fmla="*/ 180128 h 475690"/>
                    <a:gd name="connsiteX33" fmla="*/ 214748 w 570828"/>
                    <a:gd name="connsiteY33" fmla="*/ 174902 h 475690"/>
                    <a:gd name="connsiteX34" fmla="*/ 208942 w 570828"/>
                    <a:gd name="connsiteY34" fmla="*/ 151709 h 475690"/>
                    <a:gd name="connsiteX35" fmla="*/ 197409 w 570828"/>
                    <a:gd name="connsiteY35" fmla="*/ 142709 h 475690"/>
                    <a:gd name="connsiteX36" fmla="*/ 135579 w 570828"/>
                    <a:gd name="connsiteY36" fmla="*/ 142709 h 475690"/>
                    <a:gd name="connsiteX37" fmla="*/ 124046 w 570828"/>
                    <a:gd name="connsiteY37" fmla="*/ 151709 h 475690"/>
                    <a:gd name="connsiteX38" fmla="*/ 118240 w 570828"/>
                    <a:gd name="connsiteY38" fmla="*/ 174902 h 475690"/>
                    <a:gd name="connsiteX39" fmla="*/ 105663 w 570828"/>
                    <a:gd name="connsiteY39" fmla="*/ 180128 h 475690"/>
                    <a:gd name="connsiteX40" fmla="*/ 85165 w 570828"/>
                    <a:gd name="connsiteY40" fmla="*/ 167818 h 475690"/>
                    <a:gd name="connsiteX41" fmla="*/ 70637 w 570828"/>
                    <a:gd name="connsiteY41" fmla="*/ 169606 h 475690"/>
                    <a:gd name="connsiteX42" fmla="*/ 26900 w 570828"/>
                    <a:gd name="connsiteY42" fmla="*/ 213343 h 475690"/>
                    <a:gd name="connsiteX43" fmla="*/ 25112 w 570828"/>
                    <a:gd name="connsiteY43" fmla="*/ 227871 h 475690"/>
                    <a:gd name="connsiteX44" fmla="*/ 37423 w 570828"/>
                    <a:gd name="connsiteY44" fmla="*/ 248368 h 475690"/>
                    <a:gd name="connsiteX45" fmla="*/ 32196 w 570828"/>
                    <a:gd name="connsiteY45" fmla="*/ 260946 h 475690"/>
                    <a:gd name="connsiteX46" fmla="*/ 9004 w 570828"/>
                    <a:gd name="connsiteY46" fmla="*/ 266752 h 475690"/>
                    <a:gd name="connsiteX47" fmla="*/ 0 w 570828"/>
                    <a:gd name="connsiteY47" fmla="*/ 278285 h 475690"/>
                    <a:gd name="connsiteX48" fmla="*/ 0 w 570828"/>
                    <a:gd name="connsiteY48" fmla="*/ 340115 h 475690"/>
                    <a:gd name="connsiteX49" fmla="*/ 9001 w 570828"/>
                    <a:gd name="connsiteY49" fmla="*/ 351648 h 475690"/>
                    <a:gd name="connsiteX50" fmla="*/ 32193 w 570828"/>
                    <a:gd name="connsiteY50" fmla="*/ 357454 h 475690"/>
                    <a:gd name="connsiteX51" fmla="*/ 37420 w 570828"/>
                    <a:gd name="connsiteY51" fmla="*/ 370031 h 475690"/>
                    <a:gd name="connsiteX52" fmla="*/ 25109 w 570828"/>
                    <a:gd name="connsiteY52" fmla="*/ 390529 h 475690"/>
                    <a:gd name="connsiteX53" fmla="*/ 26897 w 570828"/>
                    <a:gd name="connsiteY53" fmla="*/ 405057 h 475690"/>
                    <a:gd name="connsiteX54" fmla="*/ 70634 w 570828"/>
                    <a:gd name="connsiteY54" fmla="*/ 448794 h 475690"/>
                    <a:gd name="connsiteX55" fmla="*/ 85162 w 570828"/>
                    <a:gd name="connsiteY55" fmla="*/ 450582 h 475690"/>
                    <a:gd name="connsiteX56" fmla="*/ 105659 w 570828"/>
                    <a:gd name="connsiteY56" fmla="*/ 438271 h 475690"/>
                    <a:gd name="connsiteX57" fmla="*/ 118237 w 570828"/>
                    <a:gd name="connsiteY57" fmla="*/ 443498 h 475690"/>
                    <a:gd name="connsiteX58" fmla="*/ 124043 w 570828"/>
                    <a:gd name="connsiteY58" fmla="*/ 466690 h 475690"/>
                    <a:gd name="connsiteX59" fmla="*/ 135576 w 570828"/>
                    <a:gd name="connsiteY59" fmla="*/ 475691 h 475690"/>
                    <a:gd name="connsiteX60" fmla="*/ 197406 w 570828"/>
                    <a:gd name="connsiteY60" fmla="*/ 475691 h 475690"/>
                    <a:gd name="connsiteX61" fmla="*/ 208939 w 570828"/>
                    <a:gd name="connsiteY61" fmla="*/ 466690 h 475690"/>
                    <a:gd name="connsiteX62" fmla="*/ 214745 w 570828"/>
                    <a:gd name="connsiteY62" fmla="*/ 443498 h 475690"/>
                    <a:gd name="connsiteX63" fmla="*/ 227322 w 570828"/>
                    <a:gd name="connsiteY63" fmla="*/ 438271 h 475690"/>
                    <a:gd name="connsiteX64" fmla="*/ 247820 w 570828"/>
                    <a:gd name="connsiteY64" fmla="*/ 450582 h 475690"/>
                    <a:gd name="connsiteX65" fmla="*/ 262348 w 570828"/>
                    <a:gd name="connsiteY65" fmla="*/ 448794 h 475690"/>
                    <a:gd name="connsiteX66" fmla="*/ 306085 w 570828"/>
                    <a:gd name="connsiteY66" fmla="*/ 405057 h 475690"/>
                    <a:gd name="connsiteX67" fmla="*/ 307873 w 570828"/>
                    <a:gd name="connsiteY67" fmla="*/ 390529 h 475690"/>
                    <a:gd name="connsiteX68" fmla="*/ 295562 w 570828"/>
                    <a:gd name="connsiteY68" fmla="*/ 370031 h 475690"/>
                    <a:gd name="connsiteX69" fmla="*/ 300789 w 570828"/>
                    <a:gd name="connsiteY69" fmla="*/ 357454 h 475690"/>
                    <a:gd name="connsiteX70" fmla="*/ 323981 w 570828"/>
                    <a:gd name="connsiteY70" fmla="*/ 351648 h 475690"/>
                    <a:gd name="connsiteX71" fmla="*/ 332982 w 570828"/>
                    <a:gd name="connsiteY71" fmla="*/ 340115 h 475690"/>
                    <a:gd name="connsiteX72" fmla="*/ 332982 w 570828"/>
                    <a:gd name="connsiteY72" fmla="*/ 278285 h 475690"/>
                    <a:gd name="connsiteX73" fmla="*/ 323981 w 570828"/>
                    <a:gd name="connsiteY73" fmla="*/ 266752 h 475690"/>
                    <a:gd name="connsiteX74" fmla="*/ 300789 w 570828"/>
                    <a:gd name="connsiteY74" fmla="*/ 260946 h 475690"/>
                    <a:gd name="connsiteX75" fmla="*/ 295562 w 570828"/>
                    <a:gd name="connsiteY75" fmla="*/ 248368 h 475690"/>
                    <a:gd name="connsiteX76" fmla="*/ 307873 w 570828"/>
                    <a:gd name="connsiteY76" fmla="*/ 227871 h 475690"/>
                    <a:gd name="connsiteX77" fmla="*/ 308533 w 570828"/>
                    <a:gd name="connsiteY77" fmla="*/ 224757 h 475690"/>
                    <a:gd name="connsiteX78" fmla="*/ 308709 w 570828"/>
                    <a:gd name="connsiteY78" fmla="*/ 225118 h 475690"/>
                    <a:gd name="connsiteX79" fmla="*/ 345711 w 570828"/>
                    <a:gd name="connsiteY79" fmla="*/ 262120 h 475690"/>
                    <a:gd name="connsiteX80" fmla="*/ 360239 w 570828"/>
                    <a:gd name="connsiteY80" fmla="*/ 263908 h 475690"/>
                    <a:gd name="connsiteX81" fmla="*/ 381027 w 570828"/>
                    <a:gd name="connsiteY81" fmla="*/ 251434 h 475690"/>
                    <a:gd name="connsiteX82" fmla="*/ 384535 w 570828"/>
                    <a:gd name="connsiteY82" fmla="*/ 252863 h 475690"/>
                    <a:gd name="connsiteX83" fmla="*/ 390423 w 570828"/>
                    <a:gd name="connsiteY83" fmla="*/ 276404 h 475690"/>
                    <a:gd name="connsiteX84" fmla="*/ 401955 w 570828"/>
                    <a:gd name="connsiteY84" fmla="*/ 285416 h 475690"/>
                    <a:gd name="connsiteX85" fmla="*/ 454287 w 570828"/>
                    <a:gd name="connsiteY85" fmla="*/ 285416 h 475690"/>
                    <a:gd name="connsiteX86" fmla="*/ 465819 w 570828"/>
                    <a:gd name="connsiteY86" fmla="*/ 276404 h 475690"/>
                    <a:gd name="connsiteX87" fmla="*/ 471707 w 570828"/>
                    <a:gd name="connsiteY87" fmla="*/ 252863 h 475690"/>
                    <a:gd name="connsiteX88" fmla="*/ 475215 w 570828"/>
                    <a:gd name="connsiteY88" fmla="*/ 251434 h 475690"/>
                    <a:gd name="connsiteX89" fmla="*/ 496003 w 570828"/>
                    <a:gd name="connsiteY89" fmla="*/ 263908 h 475690"/>
                    <a:gd name="connsiteX90" fmla="*/ 510531 w 570828"/>
                    <a:gd name="connsiteY90" fmla="*/ 262120 h 475690"/>
                    <a:gd name="connsiteX91" fmla="*/ 547533 w 570828"/>
                    <a:gd name="connsiteY91" fmla="*/ 225118 h 475690"/>
                    <a:gd name="connsiteX92" fmla="*/ 549321 w 570828"/>
                    <a:gd name="connsiteY92" fmla="*/ 210590 h 475690"/>
                    <a:gd name="connsiteX93" fmla="*/ 536848 w 570828"/>
                    <a:gd name="connsiteY93" fmla="*/ 189801 h 475690"/>
                    <a:gd name="connsiteX94" fmla="*/ 538276 w 570828"/>
                    <a:gd name="connsiteY94" fmla="*/ 186294 h 475690"/>
                    <a:gd name="connsiteX95" fmla="*/ 561817 w 570828"/>
                    <a:gd name="connsiteY95" fmla="*/ 180406 h 475690"/>
                    <a:gd name="connsiteX96" fmla="*/ 570829 w 570828"/>
                    <a:gd name="connsiteY96" fmla="*/ 168873 h 475690"/>
                    <a:gd name="connsiteX97" fmla="*/ 570829 w 570828"/>
                    <a:gd name="connsiteY97" fmla="*/ 116542 h 475690"/>
                    <a:gd name="connsiteX98" fmla="*/ 561819 w 570828"/>
                    <a:gd name="connsiteY98" fmla="*/ 105009 h 475690"/>
                    <a:gd name="connsiteX99" fmla="*/ 166492 w 570828"/>
                    <a:gd name="connsiteY99" fmla="*/ 380554 h 475690"/>
                    <a:gd name="connsiteX100" fmla="*/ 95138 w 570828"/>
                    <a:gd name="connsiteY100" fmla="*/ 309200 h 475690"/>
                    <a:gd name="connsiteX101" fmla="*/ 166492 w 570828"/>
                    <a:gd name="connsiteY101" fmla="*/ 237846 h 475690"/>
                    <a:gd name="connsiteX102" fmla="*/ 237846 w 570828"/>
                    <a:gd name="connsiteY102" fmla="*/ 309200 h 475690"/>
                    <a:gd name="connsiteX103" fmla="*/ 166492 w 570828"/>
                    <a:gd name="connsiteY103" fmla="*/ 380554 h 475690"/>
                    <a:gd name="connsiteX104" fmla="*/ 428123 w 570828"/>
                    <a:gd name="connsiteY104" fmla="*/ 190276 h 475690"/>
                    <a:gd name="connsiteX105" fmla="*/ 380554 w 570828"/>
                    <a:gd name="connsiteY105" fmla="*/ 142707 h 475690"/>
                    <a:gd name="connsiteX106" fmla="*/ 428123 w 570828"/>
                    <a:gd name="connsiteY106" fmla="*/ 95138 h 475690"/>
                    <a:gd name="connsiteX107" fmla="*/ 475693 w 570828"/>
                    <a:gd name="connsiteY107" fmla="*/ 142708 h 475690"/>
                    <a:gd name="connsiteX108" fmla="*/ 428123 w 570828"/>
                    <a:gd name="connsiteY108" fmla="*/ 190276 h 475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570828" h="475690">
                      <a:moveTo>
                        <a:pt x="561819" y="105009"/>
                      </a:moveTo>
                      <a:lnTo>
                        <a:pt x="538278" y="99122"/>
                      </a:lnTo>
                      <a:cubicBezTo>
                        <a:pt x="537825" y="97937"/>
                        <a:pt x="537337" y="96776"/>
                        <a:pt x="536850" y="95614"/>
                      </a:cubicBezTo>
                      <a:lnTo>
                        <a:pt x="549323" y="74826"/>
                      </a:lnTo>
                      <a:cubicBezTo>
                        <a:pt x="552134" y="70145"/>
                        <a:pt x="551390" y="64153"/>
                        <a:pt x="547535" y="60297"/>
                      </a:cubicBezTo>
                      <a:lnTo>
                        <a:pt x="510534" y="23297"/>
                      </a:lnTo>
                      <a:cubicBezTo>
                        <a:pt x="506666" y="19406"/>
                        <a:pt x="500686" y="18698"/>
                        <a:pt x="496005" y="21509"/>
                      </a:cubicBezTo>
                      <a:lnTo>
                        <a:pt x="475217" y="33981"/>
                      </a:lnTo>
                      <a:cubicBezTo>
                        <a:pt x="474055" y="33482"/>
                        <a:pt x="472882" y="33006"/>
                        <a:pt x="471709" y="32553"/>
                      </a:cubicBezTo>
                      <a:lnTo>
                        <a:pt x="465822" y="9012"/>
                      </a:lnTo>
                      <a:cubicBezTo>
                        <a:pt x="464497" y="3716"/>
                        <a:pt x="459748" y="0"/>
                        <a:pt x="454289" y="0"/>
                      </a:cubicBezTo>
                      <a:lnTo>
                        <a:pt x="401958" y="0"/>
                      </a:lnTo>
                      <a:cubicBezTo>
                        <a:pt x="396499" y="0"/>
                        <a:pt x="391750" y="3716"/>
                        <a:pt x="390425" y="9012"/>
                      </a:cubicBezTo>
                      <a:lnTo>
                        <a:pt x="384537" y="32553"/>
                      </a:lnTo>
                      <a:cubicBezTo>
                        <a:pt x="383364" y="33006"/>
                        <a:pt x="382191" y="33482"/>
                        <a:pt x="381030" y="33981"/>
                      </a:cubicBezTo>
                      <a:lnTo>
                        <a:pt x="360241" y="21509"/>
                      </a:lnTo>
                      <a:cubicBezTo>
                        <a:pt x="355561" y="18721"/>
                        <a:pt x="349568" y="19429"/>
                        <a:pt x="345713" y="23297"/>
                      </a:cubicBezTo>
                      <a:lnTo>
                        <a:pt x="308713" y="60297"/>
                      </a:lnTo>
                      <a:cubicBezTo>
                        <a:pt x="304857" y="64153"/>
                        <a:pt x="304114" y="70145"/>
                        <a:pt x="306924" y="74826"/>
                      </a:cubicBezTo>
                      <a:lnTo>
                        <a:pt x="319398" y="95614"/>
                      </a:lnTo>
                      <a:cubicBezTo>
                        <a:pt x="318909" y="96776"/>
                        <a:pt x="318422" y="97937"/>
                        <a:pt x="317970" y="99122"/>
                      </a:cubicBezTo>
                      <a:lnTo>
                        <a:pt x="294428" y="105009"/>
                      </a:lnTo>
                      <a:cubicBezTo>
                        <a:pt x="289133" y="106334"/>
                        <a:pt x="285417" y="111083"/>
                        <a:pt x="285417" y="116542"/>
                      </a:cubicBezTo>
                      <a:lnTo>
                        <a:pt x="285417" y="168873"/>
                      </a:lnTo>
                      <a:cubicBezTo>
                        <a:pt x="285417" y="174332"/>
                        <a:pt x="289133" y="179082"/>
                        <a:pt x="294428" y="180406"/>
                      </a:cubicBezTo>
                      <a:lnTo>
                        <a:pt x="317970" y="186294"/>
                      </a:lnTo>
                      <a:cubicBezTo>
                        <a:pt x="318422" y="187479"/>
                        <a:pt x="318898" y="188640"/>
                        <a:pt x="319398" y="189801"/>
                      </a:cubicBezTo>
                      <a:lnTo>
                        <a:pt x="306924" y="210590"/>
                      </a:lnTo>
                      <a:cubicBezTo>
                        <a:pt x="306347" y="211552"/>
                        <a:pt x="306545" y="212661"/>
                        <a:pt x="306264" y="213704"/>
                      </a:cubicBezTo>
                      <a:cubicBezTo>
                        <a:pt x="306168" y="213601"/>
                        <a:pt x="306188" y="213443"/>
                        <a:pt x="306088" y="213343"/>
                      </a:cubicBezTo>
                      <a:lnTo>
                        <a:pt x="262351" y="169606"/>
                      </a:lnTo>
                      <a:cubicBezTo>
                        <a:pt x="258484" y="165738"/>
                        <a:pt x="252480" y="165007"/>
                        <a:pt x="247823" y="167818"/>
                      </a:cubicBezTo>
                      <a:lnTo>
                        <a:pt x="227326" y="180128"/>
                      </a:lnTo>
                      <a:cubicBezTo>
                        <a:pt x="223203" y="178177"/>
                        <a:pt x="218998" y="176435"/>
                        <a:pt x="214748" y="174902"/>
                      </a:cubicBezTo>
                      <a:lnTo>
                        <a:pt x="208942" y="151709"/>
                      </a:lnTo>
                      <a:cubicBezTo>
                        <a:pt x="207617" y="146425"/>
                        <a:pt x="202868" y="142709"/>
                        <a:pt x="197409" y="142709"/>
                      </a:cubicBezTo>
                      <a:lnTo>
                        <a:pt x="135579" y="142709"/>
                      </a:lnTo>
                      <a:cubicBezTo>
                        <a:pt x="130120" y="142709"/>
                        <a:pt x="125371" y="146425"/>
                        <a:pt x="124046" y="151709"/>
                      </a:cubicBezTo>
                      <a:lnTo>
                        <a:pt x="118240" y="174902"/>
                      </a:lnTo>
                      <a:cubicBezTo>
                        <a:pt x="113989" y="176435"/>
                        <a:pt x="109786" y="178177"/>
                        <a:pt x="105663" y="180128"/>
                      </a:cubicBezTo>
                      <a:lnTo>
                        <a:pt x="85165" y="167818"/>
                      </a:lnTo>
                      <a:cubicBezTo>
                        <a:pt x="80520" y="165019"/>
                        <a:pt x="74492" y="165738"/>
                        <a:pt x="70637" y="169606"/>
                      </a:cubicBezTo>
                      <a:lnTo>
                        <a:pt x="26900" y="213343"/>
                      </a:lnTo>
                      <a:cubicBezTo>
                        <a:pt x="23045" y="217198"/>
                        <a:pt x="22301" y="223190"/>
                        <a:pt x="25112" y="227871"/>
                      </a:cubicBezTo>
                      <a:lnTo>
                        <a:pt x="37423" y="248368"/>
                      </a:lnTo>
                      <a:cubicBezTo>
                        <a:pt x="35472" y="252491"/>
                        <a:pt x="33729" y="256696"/>
                        <a:pt x="32196" y="260946"/>
                      </a:cubicBezTo>
                      <a:lnTo>
                        <a:pt x="9004" y="266752"/>
                      </a:lnTo>
                      <a:cubicBezTo>
                        <a:pt x="3716" y="268077"/>
                        <a:pt x="0" y="272826"/>
                        <a:pt x="0" y="278285"/>
                      </a:cubicBezTo>
                      <a:lnTo>
                        <a:pt x="0" y="340115"/>
                      </a:lnTo>
                      <a:cubicBezTo>
                        <a:pt x="0" y="345574"/>
                        <a:pt x="3716" y="350323"/>
                        <a:pt x="9001" y="351648"/>
                      </a:cubicBezTo>
                      <a:lnTo>
                        <a:pt x="32193" y="357454"/>
                      </a:lnTo>
                      <a:cubicBezTo>
                        <a:pt x="33726" y="361705"/>
                        <a:pt x="35468" y="365908"/>
                        <a:pt x="37420" y="370031"/>
                      </a:cubicBezTo>
                      <a:lnTo>
                        <a:pt x="25109" y="390529"/>
                      </a:lnTo>
                      <a:cubicBezTo>
                        <a:pt x="22298" y="395209"/>
                        <a:pt x="23042" y="401202"/>
                        <a:pt x="26897" y="405057"/>
                      </a:cubicBezTo>
                      <a:lnTo>
                        <a:pt x="70634" y="448794"/>
                      </a:lnTo>
                      <a:cubicBezTo>
                        <a:pt x="74489" y="452638"/>
                        <a:pt x="80505" y="453358"/>
                        <a:pt x="85162" y="450582"/>
                      </a:cubicBezTo>
                      <a:lnTo>
                        <a:pt x="105659" y="438271"/>
                      </a:lnTo>
                      <a:cubicBezTo>
                        <a:pt x="109782" y="440222"/>
                        <a:pt x="113987" y="441965"/>
                        <a:pt x="118237" y="443498"/>
                      </a:cubicBezTo>
                      <a:lnTo>
                        <a:pt x="124043" y="466690"/>
                      </a:lnTo>
                      <a:cubicBezTo>
                        <a:pt x="125368" y="471975"/>
                        <a:pt x="130117" y="475691"/>
                        <a:pt x="135576" y="475691"/>
                      </a:cubicBezTo>
                      <a:lnTo>
                        <a:pt x="197406" y="475691"/>
                      </a:lnTo>
                      <a:cubicBezTo>
                        <a:pt x="202865" y="475691"/>
                        <a:pt x="207614" y="471975"/>
                        <a:pt x="208939" y="466690"/>
                      </a:cubicBezTo>
                      <a:lnTo>
                        <a:pt x="214745" y="443498"/>
                      </a:lnTo>
                      <a:cubicBezTo>
                        <a:pt x="218996" y="441965"/>
                        <a:pt x="223199" y="440222"/>
                        <a:pt x="227322" y="438271"/>
                      </a:cubicBezTo>
                      <a:lnTo>
                        <a:pt x="247820" y="450582"/>
                      </a:lnTo>
                      <a:cubicBezTo>
                        <a:pt x="252489" y="453369"/>
                        <a:pt x="258504" y="452638"/>
                        <a:pt x="262348" y="448794"/>
                      </a:cubicBezTo>
                      <a:lnTo>
                        <a:pt x="306085" y="405057"/>
                      </a:lnTo>
                      <a:cubicBezTo>
                        <a:pt x="309940" y="401202"/>
                        <a:pt x="310684" y="395209"/>
                        <a:pt x="307873" y="390529"/>
                      </a:cubicBezTo>
                      <a:lnTo>
                        <a:pt x="295562" y="370031"/>
                      </a:lnTo>
                      <a:cubicBezTo>
                        <a:pt x="297513" y="365908"/>
                        <a:pt x="299256" y="361704"/>
                        <a:pt x="300789" y="357454"/>
                      </a:cubicBezTo>
                      <a:lnTo>
                        <a:pt x="323981" y="351648"/>
                      </a:lnTo>
                      <a:cubicBezTo>
                        <a:pt x="329266" y="350323"/>
                        <a:pt x="332982" y="345574"/>
                        <a:pt x="332982" y="340115"/>
                      </a:cubicBezTo>
                      <a:lnTo>
                        <a:pt x="332982" y="278285"/>
                      </a:lnTo>
                      <a:cubicBezTo>
                        <a:pt x="332982" y="272826"/>
                        <a:pt x="329266" y="268077"/>
                        <a:pt x="323981" y="266752"/>
                      </a:cubicBezTo>
                      <a:lnTo>
                        <a:pt x="300789" y="260946"/>
                      </a:lnTo>
                      <a:cubicBezTo>
                        <a:pt x="299256" y="256694"/>
                        <a:pt x="297513" y="252491"/>
                        <a:pt x="295562" y="248368"/>
                      </a:cubicBezTo>
                      <a:lnTo>
                        <a:pt x="307873" y="227871"/>
                      </a:lnTo>
                      <a:cubicBezTo>
                        <a:pt x="308451" y="226909"/>
                        <a:pt x="308252" y="225799"/>
                        <a:pt x="308533" y="224757"/>
                      </a:cubicBezTo>
                      <a:cubicBezTo>
                        <a:pt x="308629" y="224859"/>
                        <a:pt x="308609" y="225018"/>
                        <a:pt x="308709" y="225118"/>
                      </a:cubicBezTo>
                      <a:lnTo>
                        <a:pt x="345711" y="262120"/>
                      </a:lnTo>
                      <a:cubicBezTo>
                        <a:pt x="349566" y="265987"/>
                        <a:pt x="355547" y="266684"/>
                        <a:pt x="360239" y="263908"/>
                      </a:cubicBezTo>
                      <a:lnTo>
                        <a:pt x="381027" y="251434"/>
                      </a:lnTo>
                      <a:cubicBezTo>
                        <a:pt x="382189" y="251934"/>
                        <a:pt x="383350" y="252410"/>
                        <a:pt x="384535" y="252863"/>
                      </a:cubicBezTo>
                      <a:lnTo>
                        <a:pt x="390423" y="276404"/>
                      </a:lnTo>
                      <a:cubicBezTo>
                        <a:pt x="391747" y="281700"/>
                        <a:pt x="396497" y="285416"/>
                        <a:pt x="401955" y="285416"/>
                      </a:cubicBezTo>
                      <a:lnTo>
                        <a:pt x="454287" y="285416"/>
                      </a:lnTo>
                      <a:cubicBezTo>
                        <a:pt x="459745" y="285416"/>
                        <a:pt x="464495" y="281700"/>
                        <a:pt x="465819" y="276404"/>
                      </a:cubicBezTo>
                      <a:lnTo>
                        <a:pt x="471707" y="252863"/>
                      </a:lnTo>
                      <a:cubicBezTo>
                        <a:pt x="472892" y="252410"/>
                        <a:pt x="474053" y="251934"/>
                        <a:pt x="475215" y="251434"/>
                      </a:cubicBezTo>
                      <a:lnTo>
                        <a:pt x="496003" y="263908"/>
                      </a:lnTo>
                      <a:cubicBezTo>
                        <a:pt x="500695" y="266695"/>
                        <a:pt x="506687" y="265964"/>
                        <a:pt x="510531" y="262120"/>
                      </a:cubicBezTo>
                      <a:lnTo>
                        <a:pt x="547533" y="225118"/>
                      </a:lnTo>
                      <a:cubicBezTo>
                        <a:pt x="551388" y="221263"/>
                        <a:pt x="552132" y="215270"/>
                        <a:pt x="549321" y="210590"/>
                      </a:cubicBezTo>
                      <a:lnTo>
                        <a:pt x="536848" y="189801"/>
                      </a:lnTo>
                      <a:cubicBezTo>
                        <a:pt x="537347" y="188640"/>
                        <a:pt x="537823" y="187479"/>
                        <a:pt x="538276" y="186294"/>
                      </a:cubicBezTo>
                      <a:lnTo>
                        <a:pt x="561817" y="180406"/>
                      </a:lnTo>
                      <a:cubicBezTo>
                        <a:pt x="567113" y="179082"/>
                        <a:pt x="570829" y="174332"/>
                        <a:pt x="570829" y="168873"/>
                      </a:cubicBezTo>
                      <a:lnTo>
                        <a:pt x="570829" y="116542"/>
                      </a:lnTo>
                      <a:cubicBezTo>
                        <a:pt x="570831" y="111083"/>
                        <a:pt x="567115" y="106334"/>
                        <a:pt x="561819" y="105009"/>
                      </a:cubicBezTo>
                      <a:close/>
                      <a:moveTo>
                        <a:pt x="166492" y="380554"/>
                      </a:moveTo>
                      <a:cubicBezTo>
                        <a:pt x="127145" y="380554"/>
                        <a:pt x="95138" y="348547"/>
                        <a:pt x="95138" y="309200"/>
                      </a:cubicBezTo>
                      <a:cubicBezTo>
                        <a:pt x="95138" y="269853"/>
                        <a:pt x="127145" y="237846"/>
                        <a:pt x="166492" y="237846"/>
                      </a:cubicBezTo>
                      <a:cubicBezTo>
                        <a:pt x="205839" y="237846"/>
                        <a:pt x="237846" y="269853"/>
                        <a:pt x="237846" y="309200"/>
                      </a:cubicBezTo>
                      <a:cubicBezTo>
                        <a:pt x="237846" y="348547"/>
                        <a:pt x="205839" y="380554"/>
                        <a:pt x="166492" y="380554"/>
                      </a:cubicBezTo>
                      <a:close/>
                      <a:moveTo>
                        <a:pt x="428123" y="190276"/>
                      </a:moveTo>
                      <a:cubicBezTo>
                        <a:pt x="401888" y="190276"/>
                        <a:pt x="380554" y="168943"/>
                        <a:pt x="380554" y="142707"/>
                      </a:cubicBezTo>
                      <a:cubicBezTo>
                        <a:pt x="380554" y="116471"/>
                        <a:pt x="401888" y="95138"/>
                        <a:pt x="428123" y="95138"/>
                      </a:cubicBezTo>
                      <a:cubicBezTo>
                        <a:pt x="454358" y="95138"/>
                        <a:pt x="475693" y="116472"/>
                        <a:pt x="475693" y="142708"/>
                      </a:cubicBezTo>
                      <a:cubicBezTo>
                        <a:pt x="475693" y="168944"/>
                        <a:pt x="454358" y="190276"/>
                        <a:pt x="428123" y="190276"/>
                      </a:cubicBezTo>
                      <a:close/>
                    </a:path>
                  </a:pathLst>
                </a:custGeom>
                <a:solidFill>
                  <a:srgbClr val="228BB9">
                    <a:lumMod val="75000"/>
                  </a:srgbClr>
                </a:solidFill>
                <a:ln w="10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5FDBD3D-8AC2-7F4D-1BEA-6D4EC56816CF}"/>
                </a:ext>
              </a:extLst>
            </p:cNvPr>
            <p:cNvSpPr txBox="1"/>
            <p:nvPr/>
          </p:nvSpPr>
          <p:spPr>
            <a:xfrm>
              <a:off x="2862275" y="2024722"/>
              <a:ext cx="497312" cy="73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5D717F-6E00-E6A0-9FB0-CD7498A0BBD6}"/>
                </a:ext>
              </a:extLst>
            </p:cNvPr>
            <p:cNvSpPr txBox="1"/>
            <p:nvPr/>
          </p:nvSpPr>
          <p:spPr>
            <a:xfrm>
              <a:off x="5887998" y="2031865"/>
              <a:ext cx="514508" cy="73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CA729D-058A-B63D-67D0-853A7454B97C}"/>
                </a:ext>
              </a:extLst>
            </p:cNvPr>
            <p:cNvSpPr txBox="1"/>
            <p:nvPr/>
          </p:nvSpPr>
          <p:spPr>
            <a:xfrm>
              <a:off x="8824487" y="2095357"/>
              <a:ext cx="631134" cy="732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15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70F57-3A82-81C1-C6D3-4AE525F01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73A2BF-CDC4-A3C8-4E7D-B81DE40F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Future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3E48907-ABFB-A4B9-DFD7-0460B2DA2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5" y="881653"/>
            <a:ext cx="5498525" cy="551448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ORKA Homepage– new URL</a:t>
            </a:r>
          </a:p>
          <a:p>
            <a:pPr fontAlgn="base"/>
            <a:endParaRPr lang="en-US" dirty="0"/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713C80-936B-5C54-B583-C39419121C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234" y="1571591"/>
            <a:ext cx="6252882" cy="5096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624EEF-C2C5-8FE8-A6ED-91E8F3D336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634" y="752553"/>
            <a:ext cx="4614044" cy="233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95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C7F59-F46C-2E3A-4F94-520D9969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517A2-3539-A7F2-DB68-F170053A5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/>
              <a:t>ORKA Future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FF6179-CFA3-9329-3022-5359A6364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5" y="881653"/>
            <a:ext cx="10312572" cy="4545112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Application – rebuild ORKA</a:t>
            </a:r>
          </a:p>
          <a:p>
            <a:pPr fontAlgn="base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Migrate to cloud</a:t>
            </a:r>
          </a:p>
          <a:p>
            <a:pPr lvl="1" fontAlgn="base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Reengineer and update the technology behind the application</a:t>
            </a:r>
          </a:p>
          <a:p>
            <a:pPr lvl="1" fontAlgn="base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Improve uptime &amp; performance</a:t>
            </a:r>
          </a:p>
          <a:p>
            <a:pPr fontAlgn="base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Map and imagery service optimization</a:t>
            </a:r>
          </a:p>
          <a:p>
            <a:pPr fontAlgn="base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fontAlgn="base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Additional enhancements based on user feedback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4029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F8007-29A6-080E-82FB-FFCA52780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61448-9007-7F4B-BEB7-2545E769D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331" y="1228264"/>
            <a:ext cx="5880487" cy="41304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E71FEF-61F8-B1D7-DDBA-D23DC007659A}"/>
              </a:ext>
            </a:extLst>
          </p:cNvPr>
          <p:cNvSpPr/>
          <p:nvPr/>
        </p:nvSpPr>
        <p:spPr>
          <a:xfrm>
            <a:off x="3944470" y="676816"/>
            <a:ext cx="7467600" cy="6055816"/>
          </a:xfrm>
          <a:prstGeom prst="rect">
            <a:avLst/>
          </a:prstGeom>
          <a:solidFill>
            <a:srgbClr val="F8F5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8F5A1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343059-836D-5C8F-36D8-DE7D2343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 dirty="0"/>
              <a:t>ORKA Feedback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48107-EF0F-FB37-99CA-69A3ED7DED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334" y="1402043"/>
            <a:ext cx="3386562" cy="4053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9D3548-10CC-0C28-AF4C-66EDF767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428" y="779234"/>
            <a:ext cx="3816101" cy="5850979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A9CAAE1-C216-1122-9955-010BA96DE35A}"/>
              </a:ext>
            </a:extLst>
          </p:cNvPr>
          <p:cNvSpPr/>
          <p:nvPr/>
        </p:nvSpPr>
        <p:spPr>
          <a:xfrm>
            <a:off x="2500306" y="4456110"/>
            <a:ext cx="1395632" cy="354278"/>
          </a:xfrm>
          <a:prstGeom prst="rightArrow">
            <a:avLst/>
          </a:prstGeom>
          <a:solidFill>
            <a:srgbClr val="F8F5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C86978-4CA9-0973-E3C4-0A7036527CBC}"/>
              </a:ext>
            </a:extLst>
          </p:cNvPr>
          <p:cNvSpPr/>
          <p:nvPr/>
        </p:nvSpPr>
        <p:spPr>
          <a:xfrm>
            <a:off x="1576941" y="4368514"/>
            <a:ext cx="866715" cy="55160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2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4846F-0A59-B22C-B6A1-292FDDB1E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DE9DCB-D3D1-EE0E-FF8E-AF2D2D60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>
            <a:normAutofit/>
          </a:bodyPr>
          <a:lstStyle/>
          <a:p>
            <a:r>
              <a:rPr lang="en-US" dirty="0"/>
              <a:t>ORKA Contact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A6CE90-A76E-D63F-904A-E17DDA954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5" y="881653"/>
            <a:ext cx="7148031" cy="2623547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endParaRPr lang="en-US" dirty="0"/>
          </a:p>
          <a:p>
            <a:pPr fontAlgn="base"/>
            <a:endParaRPr lang="en-US" dirty="0"/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  <p:pic>
        <p:nvPicPr>
          <p:cNvPr id="2" name="Picture 1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F0C922-68EB-7295-C878-2CCBAE9A2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866" y="1196791"/>
            <a:ext cx="2133861" cy="19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D288E73-2682-34A9-F557-00140D62883C}"/>
              </a:ext>
            </a:extLst>
          </p:cNvPr>
          <p:cNvSpPr txBox="1"/>
          <p:nvPr/>
        </p:nvSpPr>
        <p:spPr>
          <a:xfrm>
            <a:off x="2841362" y="1395480"/>
            <a:ext cx="8696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Dave </a:t>
            </a:r>
            <a:r>
              <a:rPr lang="en-US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Grolling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GIS Developer</a:t>
            </a: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  <a:hlinkClick r:id="rId3" tooltip="mailto:dgrolling@ku.edu"/>
              </a:rPr>
              <a:t>dgrolling@ku.edu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DASC Hub, State of Kansas AGO ORG, ORKA/PORKA, DASC data</a:t>
            </a:r>
          </a:p>
        </p:txBody>
      </p:sp>
    </p:spTree>
    <p:extLst>
      <p:ext uri="{BB962C8B-B14F-4D97-AF65-F5344CB8AC3E}">
        <p14:creationId xmlns:p14="http://schemas.microsoft.com/office/powerpoint/2010/main" val="291619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B4C78-7BFC-E4DD-FD5C-F4A6528A3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DDDFC1-C2E7-FA61-ED4F-30B598BE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/>
          <a:lstStyle/>
          <a:p>
            <a:r>
              <a:rPr lang="en-US" dirty="0"/>
              <a:t>Data Access &amp; Support Center (DASC)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055EC-CE93-1FB4-6F6C-19E496427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140" y="924264"/>
            <a:ext cx="10662236" cy="523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lc="http://schemas.openxmlformats.org/drawingml/2006/lockedCanvas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lc="http://schemas.openxmlformats.org/drawingml/2006/lockedCanvas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lc="http://schemas.openxmlformats.org/drawingml/2006/lockedCanvas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Established by the GIS Policy Board in 1991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Central repository of GIS databases of statewide &amp; regional importance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Coordination, outreach, &amp; planning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Geospatial technical services for state agencies such as web-based application development &amp; hosting, database development, data validation, and workflow optimization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Administer State Agency Esri EA Agreement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Located at the Kansas Geological Survey</a:t>
            </a:r>
            <a:endParaRPr lang="en-US" sz="24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400" i="1" dirty="0">
              <a:latin typeface="+mj-lt"/>
              <a:ea typeface="Calibri Light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76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3535D-0541-8B28-DB25-D4B713123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D08779-2532-C820-D62F-170185CA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12" y="247244"/>
            <a:ext cx="7764598" cy="551448"/>
          </a:xfrm>
        </p:spPr>
        <p:txBody>
          <a:bodyPr/>
          <a:lstStyle/>
          <a:p>
            <a:r>
              <a:rPr lang="en-US"/>
              <a:t>The Big Three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D5583-C283-A80B-5096-0DC19F72B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1796E-2555-B946-B26A-08A04C6B1D9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932110F-2070-FFB8-85D2-38C8701E0C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29" y="6167337"/>
            <a:ext cx="1248531" cy="58368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982B482-7218-7D72-F87F-75D9F6EFDA8E}"/>
              </a:ext>
            </a:extLst>
          </p:cNvPr>
          <p:cNvGrpSpPr/>
          <p:nvPr/>
        </p:nvGrpSpPr>
        <p:grpSpPr>
          <a:xfrm>
            <a:off x="1147918" y="1545494"/>
            <a:ext cx="9520518" cy="3875041"/>
            <a:chOff x="1335741" y="1862442"/>
            <a:chExt cx="9520518" cy="3875041"/>
          </a:xfrm>
        </p:grpSpPr>
        <p:sp>
          <p:nvSpPr>
            <p:cNvPr id="29" name="CuadroTexto 351">
              <a:extLst>
                <a:ext uri="{FF2B5EF4-FFF2-40B4-BE49-F238E27FC236}">
                  <a16:creationId xmlns:a16="http://schemas.microsoft.com/office/drawing/2014/main" id="{FF8F01BA-D59E-B377-21F0-96B91A5BBA87}"/>
                </a:ext>
              </a:extLst>
            </p:cNvPr>
            <p:cNvSpPr txBox="1"/>
            <p:nvPr/>
          </p:nvSpPr>
          <p:spPr>
            <a:xfrm>
              <a:off x="1335741" y="1862442"/>
              <a:ext cx="95205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Coordination &amp; Outreach is our enabling technology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CAE4BEB-6538-A8A3-03D4-E1A95D6130FF}"/>
                </a:ext>
              </a:extLst>
            </p:cNvPr>
            <p:cNvGrpSpPr/>
            <p:nvPr/>
          </p:nvGrpSpPr>
          <p:grpSpPr>
            <a:xfrm>
              <a:off x="1621269" y="2440479"/>
              <a:ext cx="9201180" cy="3297004"/>
              <a:chOff x="1557374" y="2440479"/>
              <a:chExt cx="9201180" cy="329700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312747B-6714-6ECE-9BBB-F42BD0D8EB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57374" y="2440479"/>
                <a:ext cx="3353164" cy="3200400"/>
              </a:xfrm>
              <a:prstGeom prst="ellipse">
                <a:avLst/>
              </a:prstGeom>
              <a:solidFill>
                <a:srgbClr val="2BC5E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B9E2BAC-4584-95AC-7C19-A4C1BC3EF6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22800" y="2476148"/>
                <a:ext cx="3200400" cy="3200400"/>
              </a:xfrm>
              <a:prstGeom prst="ellipse">
                <a:avLst/>
              </a:prstGeom>
              <a:solidFill>
                <a:srgbClr val="20A7D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46538D9-544F-A351-9C5E-45A42488A7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58154" y="2537083"/>
                <a:ext cx="3200400" cy="3200400"/>
              </a:xfrm>
              <a:prstGeom prst="ellipse">
                <a:avLst/>
              </a:prstGeom>
              <a:solidFill>
                <a:srgbClr val="228BB9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CuadroTexto 395">
                <a:extLst>
                  <a:ext uri="{FF2B5EF4-FFF2-40B4-BE49-F238E27FC236}">
                    <a16:creationId xmlns:a16="http://schemas.microsoft.com/office/drawing/2014/main" id="{90B61B87-F386-2457-92D1-A71AE1282A80}"/>
                  </a:ext>
                </a:extLst>
              </p:cNvPr>
              <p:cNvSpPr txBox="1"/>
              <p:nvPr/>
            </p:nvSpPr>
            <p:spPr>
              <a:xfrm>
                <a:off x="2000750" y="3737665"/>
                <a:ext cx="2412859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R="0" lvl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2000" kern="0">
                    <a:solidFill>
                      <a:srgbClr val="FFFFFF"/>
                    </a:solidFill>
                    <a:latin typeface="Poppins Medium"/>
                    <a:ea typeface="Lato Semibold"/>
                    <a:cs typeface="Poppins Medium"/>
                  </a:rPr>
                  <a:t>Coordination</a:t>
                </a: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Medium"/>
                    <a:ea typeface="Lato Semibold"/>
                    <a:cs typeface="Poppins Medium"/>
                  </a:rPr>
                  <a:t> &amp; Outreach</a:t>
                </a:r>
                <a:endParaRPr lang="en-US">
                  <a:cs typeface="Calibri" panose="020F0502020204030204"/>
                </a:endParaRPr>
              </a:p>
            </p:txBody>
          </p:sp>
          <p:sp>
            <p:nvSpPr>
              <p:cNvPr id="35" name="CuadroTexto 395">
                <a:extLst>
                  <a:ext uri="{FF2B5EF4-FFF2-40B4-BE49-F238E27FC236}">
                    <a16:creationId xmlns:a16="http://schemas.microsoft.com/office/drawing/2014/main" id="{22507495-E9CD-3B0E-E538-163A762C83DF}"/>
                  </a:ext>
                </a:extLst>
              </p:cNvPr>
              <p:cNvSpPr txBox="1"/>
              <p:nvPr/>
            </p:nvSpPr>
            <p:spPr>
              <a:xfrm>
                <a:off x="5155269" y="3623489"/>
                <a:ext cx="224542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Data archive, handling, &amp; publication</a:t>
                </a:r>
              </a:p>
            </p:txBody>
          </p:sp>
          <p:sp>
            <p:nvSpPr>
              <p:cNvPr id="37" name="CuadroTexto 395">
                <a:extLst>
                  <a:ext uri="{FF2B5EF4-FFF2-40B4-BE49-F238E27FC236}">
                    <a16:creationId xmlns:a16="http://schemas.microsoft.com/office/drawing/2014/main" id="{902FF415-3052-E047-1637-D611B440F682}"/>
                  </a:ext>
                </a:extLst>
              </p:cNvPr>
              <p:cNvSpPr txBox="1"/>
              <p:nvPr/>
            </p:nvSpPr>
            <p:spPr>
              <a:xfrm>
                <a:off x="8201289" y="3307746"/>
                <a:ext cx="2102994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oppins Medium" pitchFamily="2" charset="77"/>
                    <a:ea typeface="Lato Semibold" panose="020F0502020204030203" pitchFamily="34" charset="0"/>
                    <a:cs typeface="Poppins Medium" pitchFamily="2" charset="77"/>
                  </a:rPr>
                  <a:t>GIS Application Development &amp; Workflow Optimization</a:t>
                </a:r>
              </a:p>
            </p:txBody>
          </p:sp>
          <p:sp>
            <p:nvSpPr>
              <p:cNvPr id="38" name="Forma libre 11">
                <a:extLst>
                  <a:ext uri="{FF2B5EF4-FFF2-40B4-BE49-F238E27FC236}">
                    <a16:creationId xmlns:a16="http://schemas.microsoft.com/office/drawing/2014/main" id="{E2794B49-30C5-8F15-A81B-79657B8AD05F}"/>
                  </a:ext>
                </a:extLst>
              </p:cNvPr>
              <p:cNvSpPr/>
              <p:nvPr/>
            </p:nvSpPr>
            <p:spPr>
              <a:xfrm>
                <a:off x="4345601" y="3658310"/>
                <a:ext cx="836077" cy="836076"/>
              </a:xfrm>
              <a:custGeom>
                <a:avLst/>
                <a:gdLst>
                  <a:gd name="connsiteX0" fmla="*/ 242148 w 241749"/>
                  <a:gd name="connsiteY0" fmla="*/ 121097 h 241749"/>
                  <a:gd name="connsiteX1" fmla="*/ 121097 w 241749"/>
                  <a:gd name="connsiteY1" fmla="*/ 242148 h 241749"/>
                  <a:gd name="connsiteX2" fmla="*/ 46 w 241749"/>
                  <a:gd name="connsiteY2" fmla="*/ 121097 h 241749"/>
                  <a:gd name="connsiteX3" fmla="*/ 121097 w 241749"/>
                  <a:gd name="connsiteY3" fmla="*/ 46 h 241749"/>
                  <a:gd name="connsiteX4" fmla="*/ 242148 w 241749"/>
                  <a:gd name="connsiteY4" fmla="*/ 121082 h 241749"/>
                  <a:gd name="connsiteX5" fmla="*/ 242148 w 241749"/>
                  <a:gd name="connsiteY5" fmla="*/ 121097 h 24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749" h="241749">
                    <a:moveTo>
                      <a:pt x="242148" y="121097"/>
                    </a:moveTo>
                    <a:cubicBezTo>
                      <a:pt x="242148" y="187952"/>
                      <a:pt x="187952" y="242148"/>
                      <a:pt x="121097" y="242148"/>
                    </a:cubicBezTo>
                    <a:cubicBezTo>
                      <a:pt x="54243" y="242148"/>
                      <a:pt x="46" y="187952"/>
                      <a:pt x="46" y="121097"/>
                    </a:cubicBezTo>
                    <a:cubicBezTo>
                      <a:pt x="46" y="54243"/>
                      <a:pt x="54243" y="46"/>
                      <a:pt x="121097" y="46"/>
                    </a:cubicBezTo>
                    <a:cubicBezTo>
                      <a:pt x="187948" y="42"/>
                      <a:pt x="242144" y="54232"/>
                      <a:pt x="242148" y="121082"/>
                    </a:cubicBezTo>
                    <a:cubicBezTo>
                      <a:pt x="242148" y="121087"/>
                      <a:pt x="242148" y="121092"/>
                      <a:pt x="242148" y="121097"/>
                    </a:cubicBezTo>
                  </a:path>
                </a:pathLst>
              </a:custGeom>
              <a:solidFill>
                <a:srgbClr val="2BC5E0">
                  <a:lumMod val="20000"/>
                  <a:lumOff val="80000"/>
                </a:srgbClr>
              </a:solidFill>
              <a:ln w="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39" name="Gráfico 22">
                <a:extLst>
                  <a:ext uri="{FF2B5EF4-FFF2-40B4-BE49-F238E27FC236}">
                    <a16:creationId xmlns:a16="http://schemas.microsoft.com/office/drawing/2014/main" id="{267C06ED-C7CD-41D3-8FE4-885CBAAD40D5}"/>
                  </a:ext>
                </a:extLst>
              </p:cNvPr>
              <p:cNvGrpSpPr/>
              <p:nvPr/>
            </p:nvGrpSpPr>
            <p:grpSpPr>
              <a:xfrm>
                <a:off x="4587516" y="3903889"/>
                <a:ext cx="344918" cy="344917"/>
                <a:chOff x="8610000" y="1514163"/>
                <a:chExt cx="597977" cy="597977"/>
              </a:xfrm>
              <a:solidFill>
                <a:srgbClr val="228BB9">
                  <a:lumMod val="75000"/>
                </a:srgbClr>
              </a:solidFill>
            </p:grpSpPr>
            <p:sp>
              <p:nvSpPr>
                <p:cNvPr id="42" name="Forma libre 340">
                  <a:extLst>
                    <a:ext uri="{FF2B5EF4-FFF2-40B4-BE49-F238E27FC236}">
                      <a16:creationId xmlns:a16="http://schemas.microsoft.com/office/drawing/2014/main" id="{60B1689F-5373-47A6-57D8-56C115CE8790}"/>
                    </a:ext>
                  </a:extLst>
                </p:cNvPr>
                <p:cNvSpPr/>
                <p:nvPr/>
              </p:nvSpPr>
              <p:spPr>
                <a:xfrm>
                  <a:off x="8840245" y="1513207"/>
                  <a:ext cx="137700" cy="137700"/>
                </a:xfrm>
                <a:custGeom>
                  <a:avLst/>
                  <a:gdLst>
                    <a:gd name="connsiteX0" fmla="*/ 136956 w 137700"/>
                    <a:gd name="connsiteY0" fmla="*/ 68956 h 137700"/>
                    <a:gd name="connsiteX1" fmla="*/ 68956 w 137700"/>
                    <a:gd name="connsiteY1" fmla="*/ 136956 h 137700"/>
                    <a:gd name="connsiteX2" fmla="*/ 956 w 137700"/>
                    <a:gd name="connsiteY2" fmla="*/ 68956 h 137700"/>
                    <a:gd name="connsiteX3" fmla="*/ 68956 w 137700"/>
                    <a:gd name="connsiteY3" fmla="*/ 956 h 137700"/>
                    <a:gd name="connsiteX4" fmla="*/ 136956 w 137700"/>
                    <a:gd name="connsiteY4" fmla="*/ 68956 h 13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700" h="137700">
                      <a:moveTo>
                        <a:pt x="136956" y="68956"/>
                      </a:moveTo>
                      <a:cubicBezTo>
                        <a:pt x="136956" y="106511"/>
                        <a:pt x="106511" y="136956"/>
                        <a:pt x="68956" y="136956"/>
                      </a:cubicBezTo>
                      <a:cubicBezTo>
                        <a:pt x="31401" y="136956"/>
                        <a:pt x="956" y="106511"/>
                        <a:pt x="956" y="68956"/>
                      </a:cubicBezTo>
                      <a:cubicBezTo>
                        <a:pt x="956" y="31401"/>
                        <a:pt x="31401" y="956"/>
                        <a:pt x="68956" y="956"/>
                      </a:cubicBezTo>
                      <a:cubicBezTo>
                        <a:pt x="106511" y="956"/>
                        <a:pt x="136956" y="31401"/>
                        <a:pt x="136956" y="689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Forma libre 341">
                  <a:extLst>
                    <a:ext uri="{FF2B5EF4-FFF2-40B4-BE49-F238E27FC236}">
                      <a16:creationId xmlns:a16="http://schemas.microsoft.com/office/drawing/2014/main" id="{ABBB9678-E6C0-7185-4925-D581C2DDDE3F}"/>
                    </a:ext>
                  </a:extLst>
                </p:cNvPr>
                <p:cNvSpPr/>
                <p:nvPr/>
              </p:nvSpPr>
              <p:spPr>
                <a:xfrm>
                  <a:off x="8785845" y="1662807"/>
                  <a:ext cx="246076" cy="123675"/>
                </a:xfrm>
                <a:custGeom>
                  <a:avLst/>
                  <a:gdLst>
                    <a:gd name="connsiteX0" fmla="*/ 30095 w 246075"/>
                    <a:gd name="connsiteY0" fmla="*/ 123357 h 123675"/>
                    <a:gd name="connsiteX1" fmla="*/ 216618 w 246075"/>
                    <a:gd name="connsiteY1" fmla="*/ 123357 h 123675"/>
                    <a:gd name="connsiteX2" fmla="*/ 245757 w 246075"/>
                    <a:gd name="connsiteY2" fmla="*/ 91906 h 123675"/>
                    <a:gd name="connsiteX3" fmla="*/ 245757 w 246075"/>
                    <a:gd name="connsiteY3" fmla="*/ 83194 h 123675"/>
                    <a:gd name="connsiteX4" fmla="*/ 216378 w 246075"/>
                    <a:gd name="connsiteY4" fmla="*/ 29019 h 123675"/>
                    <a:gd name="connsiteX5" fmla="*/ 123357 w 246075"/>
                    <a:gd name="connsiteY5" fmla="*/ 956 h 123675"/>
                    <a:gd name="connsiteX6" fmla="*/ 30335 w 246075"/>
                    <a:gd name="connsiteY6" fmla="*/ 29019 h 123675"/>
                    <a:gd name="connsiteX7" fmla="*/ 956 w 246075"/>
                    <a:gd name="connsiteY7" fmla="*/ 83194 h 123675"/>
                    <a:gd name="connsiteX8" fmla="*/ 956 w 246075"/>
                    <a:gd name="connsiteY8" fmla="*/ 91906 h 123675"/>
                    <a:gd name="connsiteX9" fmla="*/ 30095 w 246075"/>
                    <a:gd name="connsiteY9" fmla="*/ 123357 h 123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075" h="123675">
                      <a:moveTo>
                        <a:pt x="30095" y="123357"/>
                      </a:moveTo>
                      <a:lnTo>
                        <a:pt x="216618" y="123357"/>
                      </a:lnTo>
                      <a:cubicBezTo>
                        <a:pt x="232688" y="123357"/>
                        <a:pt x="245757" y="109251"/>
                        <a:pt x="245757" y="91906"/>
                      </a:cubicBezTo>
                      <a:lnTo>
                        <a:pt x="245757" y="83194"/>
                      </a:lnTo>
                      <a:cubicBezTo>
                        <a:pt x="245757" y="60470"/>
                        <a:pt x="234508" y="39711"/>
                        <a:pt x="216378" y="29019"/>
                      </a:cubicBezTo>
                      <a:cubicBezTo>
                        <a:pt x="194664" y="16215"/>
                        <a:pt x="160903" y="956"/>
                        <a:pt x="123357" y="956"/>
                      </a:cubicBezTo>
                      <a:cubicBezTo>
                        <a:pt x="85810" y="956"/>
                        <a:pt x="52049" y="16217"/>
                        <a:pt x="30335" y="29019"/>
                      </a:cubicBezTo>
                      <a:cubicBezTo>
                        <a:pt x="12206" y="39710"/>
                        <a:pt x="956" y="60470"/>
                        <a:pt x="956" y="83194"/>
                      </a:cubicBezTo>
                      <a:lnTo>
                        <a:pt x="956" y="91906"/>
                      </a:lnTo>
                      <a:cubicBezTo>
                        <a:pt x="956" y="109253"/>
                        <a:pt x="14025" y="123357"/>
                        <a:pt x="30095" y="1233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Forma libre 342">
                  <a:extLst>
                    <a:ext uri="{FF2B5EF4-FFF2-40B4-BE49-F238E27FC236}">
                      <a16:creationId xmlns:a16="http://schemas.microsoft.com/office/drawing/2014/main" id="{D1B856D0-B232-0C9C-3C55-D108DCAC46A8}"/>
                    </a:ext>
                  </a:extLst>
                </p:cNvPr>
                <p:cNvSpPr/>
                <p:nvPr/>
              </p:nvSpPr>
              <p:spPr>
                <a:xfrm>
                  <a:off x="8663444" y="1839608"/>
                  <a:ext cx="137700" cy="137700"/>
                </a:xfrm>
                <a:custGeom>
                  <a:avLst/>
                  <a:gdLst>
                    <a:gd name="connsiteX0" fmla="*/ 136956 w 137700"/>
                    <a:gd name="connsiteY0" fmla="*/ 68956 h 137700"/>
                    <a:gd name="connsiteX1" fmla="*/ 68956 w 137700"/>
                    <a:gd name="connsiteY1" fmla="*/ 136956 h 137700"/>
                    <a:gd name="connsiteX2" fmla="*/ 956 w 137700"/>
                    <a:gd name="connsiteY2" fmla="*/ 68956 h 137700"/>
                    <a:gd name="connsiteX3" fmla="*/ 68956 w 137700"/>
                    <a:gd name="connsiteY3" fmla="*/ 956 h 137700"/>
                    <a:gd name="connsiteX4" fmla="*/ 136956 w 137700"/>
                    <a:gd name="connsiteY4" fmla="*/ 68956 h 13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700" h="137700">
                      <a:moveTo>
                        <a:pt x="136956" y="68956"/>
                      </a:moveTo>
                      <a:cubicBezTo>
                        <a:pt x="136956" y="106511"/>
                        <a:pt x="106511" y="136956"/>
                        <a:pt x="68956" y="136956"/>
                      </a:cubicBezTo>
                      <a:cubicBezTo>
                        <a:pt x="31401" y="136956"/>
                        <a:pt x="956" y="106511"/>
                        <a:pt x="956" y="68956"/>
                      </a:cubicBezTo>
                      <a:cubicBezTo>
                        <a:pt x="956" y="31401"/>
                        <a:pt x="31401" y="956"/>
                        <a:pt x="68956" y="956"/>
                      </a:cubicBezTo>
                      <a:cubicBezTo>
                        <a:pt x="106511" y="956"/>
                        <a:pt x="136956" y="31401"/>
                        <a:pt x="136956" y="689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5" name="Forma libre 343">
                  <a:extLst>
                    <a:ext uri="{FF2B5EF4-FFF2-40B4-BE49-F238E27FC236}">
                      <a16:creationId xmlns:a16="http://schemas.microsoft.com/office/drawing/2014/main" id="{37BF74BA-6D68-205A-3538-28CAF5E2767D}"/>
                    </a:ext>
                  </a:extLst>
                </p:cNvPr>
                <p:cNvSpPr/>
                <p:nvPr/>
              </p:nvSpPr>
              <p:spPr>
                <a:xfrm>
                  <a:off x="8609044" y="1989209"/>
                  <a:ext cx="246076" cy="123675"/>
                </a:xfrm>
                <a:custGeom>
                  <a:avLst/>
                  <a:gdLst>
                    <a:gd name="connsiteX0" fmla="*/ 216378 w 246075"/>
                    <a:gd name="connsiteY0" fmla="*/ 29019 h 123675"/>
                    <a:gd name="connsiteX1" fmla="*/ 123357 w 246075"/>
                    <a:gd name="connsiteY1" fmla="*/ 956 h 123675"/>
                    <a:gd name="connsiteX2" fmla="*/ 30335 w 246075"/>
                    <a:gd name="connsiteY2" fmla="*/ 29019 h 123675"/>
                    <a:gd name="connsiteX3" fmla="*/ 956 w 246075"/>
                    <a:gd name="connsiteY3" fmla="*/ 83193 h 123675"/>
                    <a:gd name="connsiteX4" fmla="*/ 956 w 246075"/>
                    <a:gd name="connsiteY4" fmla="*/ 91905 h 123675"/>
                    <a:gd name="connsiteX5" fmla="*/ 30095 w 246075"/>
                    <a:gd name="connsiteY5" fmla="*/ 123355 h 123675"/>
                    <a:gd name="connsiteX6" fmla="*/ 216618 w 246075"/>
                    <a:gd name="connsiteY6" fmla="*/ 123355 h 123675"/>
                    <a:gd name="connsiteX7" fmla="*/ 245757 w 246075"/>
                    <a:gd name="connsiteY7" fmla="*/ 91905 h 123675"/>
                    <a:gd name="connsiteX8" fmla="*/ 245757 w 246075"/>
                    <a:gd name="connsiteY8" fmla="*/ 83193 h 123675"/>
                    <a:gd name="connsiteX9" fmla="*/ 216378 w 246075"/>
                    <a:gd name="connsiteY9" fmla="*/ 29019 h 123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075" h="123675">
                      <a:moveTo>
                        <a:pt x="216378" y="29019"/>
                      </a:moveTo>
                      <a:cubicBezTo>
                        <a:pt x="194664" y="16215"/>
                        <a:pt x="160903" y="956"/>
                        <a:pt x="123357" y="956"/>
                      </a:cubicBezTo>
                      <a:cubicBezTo>
                        <a:pt x="85810" y="956"/>
                        <a:pt x="52050" y="16217"/>
                        <a:pt x="30335" y="29019"/>
                      </a:cubicBezTo>
                      <a:cubicBezTo>
                        <a:pt x="12206" y="39710"/>
                        <a:pt x="956" y="60468"/>
                        <a:pt x="956" y="83193"/>
                      </a:cubicBezTo>
                      <a:lnTo>
                        <a:pt x="956" y="91905"/>
                      </a:lnTo>
                      <a:cubicBezTo>
                        <a:pt x="956" y="109250"/>
                        <a:pt x="14025" y="123355"/>
                        <a:pt x="30095" y="123355"/>
                      </a:cubicBezTo>
                      <a:lnTo>
                        <a:pt x="216618" y="123355"/>
                      </a:lnTo>
                      <a:cubicBezTo>
                        <a:pt x="232688" y="123355"/>
                        <a:pt x="245757" y="109250"/>
                        <a:pt x="245757" y="91905"/>
                      </a:cubicBezTo>
                      <a:lnTo>
                        <a:pt x="245757" y="83193"/>
                      </a:lnTo>
                      <a:cubicBezTo>
                        <a:pt x="245757" y="60468"/>
                        <a:pt x="234508" y="39710"/>
                        <a:pt x="216378" y="290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6" name="Forma libre 344">
                  <a:extLst>
                    <a:ext uri="{FF2B5EF4-FFF2-40B4-BE49-F238E27FC236}">
                      <a16:creationId xmlns:a16="http://schemas.microsoft.com/office/drawing/2014/main" id="{B9E34CEB-0640-42B3-8A09-A12959C2706D}"/>
                    </a:ext>
                  </a:extLst>
                </p:cNvPr>
                <p:cNvSpPr/>
                <p:nvPr/>
              </p:nvSpPr>
              <p:spPr>
                <a:xfrm>
                  <a:off x="9017045" y="1839608"/>
                  <a:ext cx="137700" cy="137700"/>
                </a:xfrm>
                <a:custGeom>
                  <a:avLst/>
                  <a:gdLst>
                    <a:gd name="connsiteX0" fmla="*/ 136956 w 137700"/>
                    <a:gd name="connsiteY0" fmla="*/ 68956 h 137700"/>
                    <a:gd name="connsiteX1" fmla="*/ 68956 w 137700"/>
                    <a:gd name="connsiteY1" fmla="*/ 136956 h 137700"/>
                    <a:gd name="connsiteX2" fmla="*/ 956 w 137700"/>
                    <a:gd name="connsiteY2" fmla="*/ 68956 h 137700"/>
                    <a:gd name="connsiteX3" fmla="*/ 68956 w 137700"/>
                    <a:gd name="connsiteY3" fmla="*/ 956 h 137700"/>
                    <a:gd name="connsiteX4" fmla="*/ 136956 w 137700"/>
                    <a:gd name="connsiteY4" fmla="*/ 68956 h 13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7700" h="137700">
                      <a:moveTo>
                        <a:pt x="136956" y="68956"/>
                      </a:moveTo>
                      <a:cubicBezTo>
                        <a:pt x="136956" y="106511"/>
                        <a:pt x="106511" y="136956"/>
                        <a:pt x="68956" y="136956"/>
                      </a:cubicBezTo>
                      <a:cubicBezTo>
                        <a:pt x="31401" y="136956"/>
                        <a:pt x="956" y="106511"/>
                        <a:pt x="956" y="68956"/>
                      </a:cubicBezTo>
                      <a:cubicBezTo>
                        <a:pt x="956" y="31401"/>
                        <a:pt x="31401" y="956"/>
                        <a:pt x="68956" y="956"/>
                      </a:cubicBezTo>
                      <a:cubicBezTo>
                        <a:pt x="106511" y="956"/>
                        <a:pt x="136956" y="31401"/>
                        <a:pt x="136956" y="6895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Forma libre 345">
                  <a:extLst>
                    <a:ext uri="{FF2B5EF4-FFF2-40B4-BE49-F238E27FC236}">
                      <a16:creationId xmlns:a16="http://schemas.microsoft.com/office/drawing/2014/main" id="{78268570-4B2F-22B9-09A1-C3645C40522F}"/>
                    </a:ext>
                  </a:extLst>
                </p:cNvPr>
                <p:cNvSpPr/>
                <p:nvPr/>
              </p:nvSpPr>
              <p:spPr>
                <a:xfrm>
                  <a:off x="8962646" y="1989209"/>
                  <a:ext cx="246076" cy="123675"/>
                </a:xfrm>
                <a:custGeom>
                  <a:avLst/>
                  <a:gdLst>
                    <a:gd name="connsiteX0" fmla="*/ 216378 w 246075"/>
                    <a:gd name="connsiteY0" fmla="*/ 29019 h 123675"/>
                    <a:gd name="connsiteX1" fmla="*/ 123357 w 246075"/>
                    <a:gd name="connsiteY1" fmla="*/ 956 h 123675"/>
                    <a:gd name="connsiteX2" fmla="*/ 30335 w 246075"/>
                    <a:gd name="connsiteY2" fmla="*/ 29019 h 123675"/>
                    <a:gd name="connsiteX3" fmla="*/ 956 w 246075"/>
                    <a:gd name="connsiteY3" fmla="*/ 83194 h 123675"/>
                    <a:gd name="connsiteX4" fmla="*/ 956 w 246075"/>
                    <a:gd name="connsiteY4" fmla="*/ 91906 h 123675"/>
                    <a:gd name="connsiteX5" fmla="*/ 30095 w 246075"/>
                    <a:gd name="connsiteY5" fmla="*/ 123357 h 123675"/>
                    <a:gd name="connsiteX6" fmla="*/ 216618 w 246075"/>
                    <a:gd name="connsiteY6" fmla="*/ 123357 h 123675"/>
                    <a:gd name="connsiteX7" fmla="*/ 245757 w 246075"/>
                    <a:gd name="connsiteY7" fmla="*/ 91906 h 123675"/>
                    <a:gd name="connsiteX8" fmla="*/ 245757 w 246075"/>
                    <a:gd name="connsiteY8" fmla="*/ 83194 h 123675"/>
                    <a:gd name="connsiteX9" fmla="*/ 216378 w 246075"/>
                    <a:gd name="connsiteY9" fmla="*/ 29019 h 123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6075" h="123675">
                      <a:moveTo>
                        <a:pt x="216378" y="29019"/>
                      </a:moveTo>
                      <a:cubicBezTo>
                        <a:pt x="194664" y="16215"/>
                        <a:pt x="160903" y="956"/>
                        <a:pt x="123357" y="956"/>
                      </a:cubicBezTo>
                      <a:cubicBezTo>
                        <a:pt x="85810" y="956"/>
                        <a:pt x="52049" y="16217"/>
                        <a:pt x="30335" y="29019"/>
                      </a:cubicBezTo>
                      <a:cubicBezTo>
                        <a:pt x="12206" y="39710"/>
                        <a:pt x="956" y="60470"/>
                        <a:pt x="956" y="83194"/>
                      </a:cubicBezTo>
                      <a:lnTo>
                        <a:pt x="956" y="91906"/>
                      </a:lnTo>
                      <a:cubicBezTo>
                        <a:pt x="956" y="109251"/>
                        <a:pt x="14025" y="123357"/>
                        <a:pt x="30095" y="123357"/>
                      </a:cubicBezTo>
                      <a:lnTo>
                        <a:pt x="216618" y="123357"/>
                      </a:lnTo>
                      <a:cubicBezTo>
                        <a:pt x="232688" y="123357"/>
                        <a:pt x="245757" y="109251"/>
                        <a:pt x="245757" y="91906"/>
                      </a:cubicBezTo>
                      <a:lnTo>
                        <a:pt x="245757" y="83194"/>
                      </a:lnTo>
                      <a:cubicBezTo>
                        <a:pt x="245756" y="60468"/>
                        <a:pt x="234506" y="39710"/>
                        <a:pt x="216378" y="290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8" name="Forma libre 346">
                  <a:extLst>
                    <a:ext uri="{FF2B5EF4-FFF2-40B4-BE49-F238E27FC236}">
                      <a16:creationId xmlns:a16="http://schemas.microsoft.com/office/drawing/2014/main" id="{77AA333F-03D4-B721-0F98-6A7340CBCD89}"/>
                    </a:ext>
                  </a:extLst>
                </p:cNvPr>
                <p:cNvSpPr/>
                <p:nvPr/>
              </p:nvSpPr>
              <p:spPr>
                <a:xfrm>
                  <a:off x="8826643" y="1812408"/>
                  <a:ext cx="164476" cy="164476"/>
                </a:xfrm>
                <a:custGeom>
                  <a:avLst/>
                  <a:gdLst>
                    <a:gd name="connsiteX0" fmla="*/ 150545 w 164475"/>
                    <a:gd name="connsiteY0" fmla="*/ 164157 h 164475"/>
                    <a:gd name="connsiteX1" fmla="*/ 161184 w 164475"/>
                    <a:gd name="connsiteY1" fmla="*/ 159057 h 164475"/>
                    <a:gd name="connsiteX2" fmla="*/ 159058 w 164475"/>
                    <a:gd name="connsiteY2" fmla="*/ 139932 h 164475"/>
                    <a:gd name="connsiteX3" fmla="*/ 96158 w 164475"/>
                    <a:gd name="connsiteY3" fmla="*/ 89612 h 164475"/>
                    <a:gd name="connsiteX4" fmla="*/ 96158 w 164475"/>
                    <a:gd name="connsiteY4" fmla="*/ 14557 h 164475"/>
                    <a:gd name="connsiteX5" fmla="*/ 82558 w 164475"/>
                    <a:gd name="connsiteY5" fmla="*/ 956 h 164475"/>
                    <a:gd name="connsiteX6" fmla="*/ 68957 w 164475"/>
                    <a:gd name="connsiteY6" fmla="*/ 14555 h 164475"/>
                    <a:gd name="connsiteX7" fmla="*/ 68957 w 164475"/>
                    <a:gd name="connsiteY7" fmla="*/ 89621 h 164475"/>
                    <a:gd name="connsiteX8" fmla="*/ 6058 w 164475"/>
                    <a:gd name="connsiteY8" fmla="*/ 139930 h 164475"/>
                    <a:gd name="connsiteX9" fmla="*/ 3932 w 164475"/>
                    <a:gd name="connsiteY9" fmla="*/ 159055 h 164475"/>
                    <a:gd name="connsiteX10" fmla="*/ 14571 w 164475"/>
                    <a:gd name="connsiteY10" fmla="*/ 164156 h 164475"/>
                    <a:gd name="connsiteX11" fmla="*/ 23057 w 164475"/>
                    <a:gd name="connsiteY11" fmla="*/ 161181 h 164475"/>
                    <a:gd name="connsiteX12" fmla="*/ 82558 w 164475"/>
                    <a:gd name="connsiteY12" fmla="*/ 113581 h 164475"/>
                    <a:gd name="connsiteX13" fmla="*/ 142057 w 164475"/>
                    <a:gd name="connsiteY13" fmla="*/ 161181 h 164475"/>
                    <a:gd name="connsiteX14" fmla="*/ 150545 w 164475"/>
                    <a:gd name="connsiteY14" fmla="*/ 164157 h 164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4475" h="164475">
                      <a:moveTo>
                        <a:pt x="150545" y="164157"/>
                      </a:moveTo>
                      <a:cubicBezTo>
                        <a:pt x="154542" y="164157"/>
                        <a:pt x="158487" y="162404"/>
                        <a:pt x="161184" y="159057"/>
                      </a:cubicBezTo>
                      <a:cubicBezTo>
                        <a:pt x="165872" y="153187"/>
                        <a:pt x="164916" y="144633"/>
                        <a:pt x="159058" y="139932"/>
                      </a:cubicBezTo>
                      <a:lnTo>
                        <a:pt x="96158" y="89612"/>
                      </a:lnTo>
                      <a:lnTo>
                        <a:pt x="96158" y="14557"/>
                      </a:lnTo>
                      <a:cubicBezTo>
                        <a:pt x="96158" y="7039"/>
                        <a:pt x="90075" y="956"/>
                        <a:pt x="82558" y="956"/>
                      </a:cubicBezTo>
                      <a:cubicBezTo>
                        <a:pt x="75041" y="956"/>
                        <a:pt x="68957" y="7038"/>
                        <a:pt x="68957" y="14555"/>
                      </a:cubicBezTo>
                      <a:lnTo>
                        <a:pt x="68957" y="89621"/>
                      </a:lnTo>
                      <a:lnTo>
                        <a:pt x="6058" y="139930"/>
                      </a:lnTo>
                      <a:cubicBezTo>
                        <a:pt x="200" y="144633"/>
                        <a:pt x="-756" y="153185"/>
                        <a:pt x="3932" y="159055"/>
                      </a:cubicBezTo>
                      <a:cubicBezTo>
                        <a:pt x="6629" y="162402"/>
                        <a:pt x="10572" y="164156"/>
                        <a:pt x="14571" y="164156"/>
                      </a:cubicBezTo>
                      <a:cubicBezTo>
                        <a:pt x="17545" y="164156"/>
                        <a:pt x="20548" y="163187"/>
                        <a:pt x="23057" y="161181"/>
                      </a:cubicBezTo>
                      <a:lnTo>
                        <a:pt x="82558" y="113581"/>
                      </a:lnTo>
                      <a:lnTo>
                        <a:pt x="142057" y="161181"/>
                      </a:lnTo>
                      <a:cubicBezTo>
                        <a:pt x="144568" y="163187"/>
                        <a:pt x="147569" y="164157"/>
                        <a:pt x="150545" y="16415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21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999999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0" name="Forma libre 11">
                <a:extLst>
                  <a:ext uri="{FF2B5EF4-FFF2-40B4-BE49-F238E27FC236}">
                    <a16:creationId xmlns:a16="http://schemas.microsoft.com/office/drawing/2014/main" id="{8F153BD4-E5EE-47BA-D5A0-F7BE6B636A39}"/>
                  </a:ext>
                </a:extLst>
              </p:cNvPr>
              <p:cNvSpPr/>
              <p:nvPr/>
            </p:nvSpPr>
            <p:spPr>
              <a:xfrm>
                <a:off x="7287014" y="3707536"/>
                <a:ext cx="836077" cy="836076"/>
              </a:xfrm>
              <a:custGeom>
                <a:avLst/>
                <a:gdLst>
                  <a:gd name="connsiteX0" fmla="*/ 242148 w 241749"/>
                  <a:gd name="connsiteY0" fmla="*/ 121097 h 241749"/>
                  <a:gd name="connsiteX1" fmla="*/ 121097 w 241749"/>
                  <a:gd name="connsiteY1" fmla="*/ 242148 h 241749"/>
                  <a:gd name="connsiteX2" fmla="*/ 46 w 241749"/>
                  <a:gd name="connsiteY2" fmla="*/ 121097 h 241749"/>
                  <a:gd name="connsiteX3" fmla="*/ 121097 w 241749"/>
                  <a:gd name="connsiteY3" fmla="*/ 46 h 241749"/>
                  <a:gd name="connsiteX4" fmla="*/ 242148 w 241749"/>
                  <a:gd name="connsiteY4" fmla="*/ 121082 h 241749"/>
                  <a:gd name="connsiteX5" fmla="*/ 242148 w 241749"/>
                  <a:gd name="connsiteY5" fmla="*/ 121097 h 24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749" h="241749">
                    <a:moveTo>
                      <a:pt x="242148" y="121097"/>
                    </a:moveTo>
                    <a:cubicBezTo>
                      <a:pt x="242148" y="187952"/>
                      <a:pt x="187952" y="242148"/>
                      <a:pt x="121097" y="242148"/>
                    </a:cubicBezTo>
                    <a:cubicBezTo>
                      <a:pt x="54243" y="242148"/>
                      <a:pt x="46" y="187952"/>
                      <a:pt x="46" y="121097"/>
                    </a:cubicBezTo>
                    <a:cubicBezTo>
                      <a:pt x="46" y="54243"/>
                      <a:pt x="54243" y="46"/>
                      <a:pt x="121097" y="46"/>
                    </a:cubicBezTo>
                    <a:cubicBezTo>
                      <a:pt x="187948" y="42"/>
                      <a:pt x="242144" y="54232"/>
                      <a:pt x="242148" y="121082"/>
                    </a:cubicBezTo>
                    <a:cubicBezTo>
                      <a:pt x="242148" y="121087"/>
                      <a:pt x="242148" y="121092"/>
                      <a:pt x="242148" y="121097"/>
                    </a:cubicBezTo>
                  </a:path>
                </a:pathLst>
              </a:custGeom>
              <a:solidFill>
                <a:srgbClr val="2BC5E0">
                  <a:lumMod val="20000"/>
                  <a:lumOff val="80000"/>
                </a:srgbClr>
              </a:solidFill>
              <a:ln w="7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ráfico 221">
                <a:extLst>
                  <a:ext uri="{FF2B5EF4-FFF2-40B4-BE49-F238E27FC236}">
                    <a16:creationId xmlns:a16="http://schemas.microsoft.com/office/drawing/2014/main" id="{83B5E83C-58F7-D3F1-941F-926382A0C5C5}"/>
                  </a:ext>
                </a:extLst>
              </p:cNvPr>
              <p:cNvSpPr/>
              <p:nvPr/>
            </p:nvSpPr>
            <p:spPr>
              <a:xfrm>
                <a:off x="7535924" y="4013850"/>
                <a:ext cx="338256" cy="281880"/>
              </a:xfrm>
              <a:custGeom>
                <a:avLst/>
                <a:gdLst>
                  <a:gd name="connsiteX0" fmla="*/ 561819 w 570828"/>
                  <a:gd name="connsiteY0" fmla="*/ 105009 h 475690"/>
                  <a:gd name="connsiteX1" fmla="*/ 538278 w 570828"/>
                  <a:gd name="connsiteY1" fmla="*/ 99122 h 475690"/>
                  <a:gd name="connsiteX2" fmla="*/ 536850 w 570828"/>
                  <a:gd name="connsiteY2" fmla="*/ 95614 h 475690"/>
                  <a:gd name="connsiteX3" fmla="*/ 549323 w 570828"/>
                  <a:gd name="connsiteY3" fmla="*/ 74826 h 475690"/>
                  <a:gd name="connsiteX4" fmla="*/ 547535 w 570828"/>
                  <a:gd name="connsiteY4" fmla="*/ 60297 h 475690"/>
                  <a:gd name="connsiteX5" fmla="*/ 510534 w 570828"/>
                  <a:gd name="connsiteY5" fmla="*/ 23297 h 475690"/>
                  <a:gd name="connsiteX6" fmla="*/ 496005 w 570828"/>
                  <a:gd name="connsiteY6" fmla="*/ 21509 h 475690"/>
                  <a:gd name="connsiteX7" fmla="*/ 475217 w 570828"/>
                  <a:gd name="connsiteY7" fmla="*/ 33981 h 475690"/>
                  <a:gd name="connsiteX8" fmla="*/ 471709 w 570828"/>
                  <a:gd name="connsiteY8" fmla="*/ 32553 h 475690"/>
                  <a:gd name="connsiteX9" fmla="*/ 465822 w 570828"/>
                  <a:gd name="connsiteY9" fmla="*/ 9012 h 475690"/>
                  <a:gd name="connsiteX10" fmla="*/ 454289 w 570828"/>
                  <a:gd name="connsiteY10" fmla="*/ 0 h 475690"/>
                  <a:gd name="connsiteX11" fmla="*/ 401958 w 570828"/>
                  <a:gd name="connsiteY11" fmla="*/ 0 h 475690"/>
                  <a:gd name="connsiteX12" fmla="*/ 390425 w 570828"/>
                  <a:gd name="connsiteY12" fmla="*/ 9012 h 475690"/>
                  <a:gd name="connsiteX13" fmla="*/ 384537 w 570828"/>
                  <a:gd name="connsiteY13" fmla="*/ 32553 h 475690"/>
                  <a:gd name="connsiteX14" fmla="*/ 381030 w 570828"/>
                  <a:gd name="connsiteY14" fmla="*/ 33981 h 475690"/>
                  <a:gd name="connsiteX15" fmla="*/ 360241 w 570828"/>
                  <a:gd name="connsiteY15" fmla="*/ 21509 h 475690"/>
                  <a:gd name="connsiteX16" fmla="*/ 345713 w 570828"/>
                  <a:gd name="connsiteY16" fmla="*/ 23297 h 475690"/>
                  <a:gd name="connsiteX17" fmla="*/ 308713 w 570828"/>
                  <a:gd name="connsiteY17" fmla="*/ 60297 h 475690"/>
                  <a:gd name="connsiteX18" fmla="*/ 306924 w 570828"/>
                  <a:gd name="connsiteY18" fmla="*/ 74826 h 475690"/>
                  <a:gd name="connsiteX19" fmla="*/ 319398 w 570828"/>
                  <a:gd name="connsiteY19" fmla="*/ 95614 h 475690"/>
                  <a:gd name="connsiteX20" fmla="*/ 317970 w 570828"/>
                  <a:gd name="connsiteY20" fmla="*/ 99122 h 475690"/>
                  <a:gd name="connsiteX21" fmla="*/ 294428 w 570828"/>
                  <a:gd name="connsiteY21" fmla="*/ 105009 h 475690"/>
                  <a:gd name="connsiteX22" fmla="*/ 285417 w 570828"/>
                  <a:gd name="connsiteY22" fmla="*/ 116542 h 475690"/>
                  <a:gd name="connsiteX23" fmla="*/ 285417 w 570828"/>
                  <a:gd name="connsiteY23" fmla="*/ 168873 h 475690"/>
                  <a:gd name="connsiteX24" fmla="*/ 294428 w 570828"/>
                  <a:gd name="connsiteY24" fmla="*/ 180406 h 475690"/>
                  <a:gd name="connsiteX25" fmla="*/ 317970 w 570828"/>
                  <a:gd name="connsiteY25" fmla="*/ 186294 h 475690"/>
                  <a:gd name="connsiteX26" fmla="*/ 319398 w 570828"/>
                  <a:gd name="connsiteY26" fmla="*/ 189801 h 475690"/>
                  <a:gd name="connsiteX27" fmla="*/ 306924 w 570828"/>
                  <a:gd name="connsiteY27" fmla="*/ 210590 h 475690"/>
                  <a:gd name="connsiteX28" fmla="*/ 306264 w 570828"/>
                  <a:gd name="connsiteY28" fmla="*/ 213704 h 475690"/>
                  <a:gd name="connsiteX29" fmla="*/ 306088 w 570828"/>
                  <a:gd name="connsiteY29" fmla="*/ 213343 h 475690"/>
                  <a:gd name="connsiteX30" fmla="*/ 262351 w 570828"/>
                  <a:gd name="connsiteY30" fmla="*/ 169606 h 475690"/>
                  <a:gd name="connsiteX31" fmla="*/ 247823 w 570828"/>
                  <a:gd name="connsiteY31" fmla="*/ 167818 h 475690"/>
                  <a:gd name="connsiteX32" fmla="*/ 227326 w 570828"/>
                  <a:gd name="connsiteY32" fmla="*/ 180128 h 475690"/>
                  <a:gd name="connsiteX33" fmla="*/ 214748 w 570828"/>
                  <a:gd name="connsiteY33" fmla="*/ 174902 h 475690"/>
                  <a:gd name="connsiteX34" fmla="*/ 208942 w 570828"/>
                  <a:gd name="connsiteY34" fmla="*/ 151709 h 475690"/>
                  <a:gd name="connsiteX35" fmla="*/ 197409 w 570828"/>
                  <a:gd name="connsiteY35" fmla="*/ 142709 h 475690"/>
                  <a:gd name="connsiteX36" fmla="*/ 135579 w 570828"/>
                  <a:gd name="connsiteY36" fmla="*/ 142709 h 475690"/>
                  <a:gd name="connsiteX37" fmla="*/ 124046 w 570828"/>
                  <a:gd name="connsiteY37" fmla="*/ 151709 h 475690"/>
                  <a:gd name="connsiteX38" fmla="*/ 118240 w 570828"/>
                  <a:gd name="connsiteY38" fmla="*/ 174902 h 475690"/>
                  <a:gd name="connsiteX39" fmla="*/ 105663 w 570828"/>
                  <a:gd name="connsiteY39" fmla="*/ 180128 h 475690"/>
                  <a:gd name="connsiteX40" fmla="*/ 85165 w 570828"/>
                  <a:gd name="connsiteY40" fmla="*/ 167818 h 475690"/>
                  <a:gd name="connsiteX41" fmla="*/ 70637 w 570828"/>
                  <a:gd name="connsiteY41" fmla="*/ 169606 h 475690"/>
                  <a:gd name="connsiteX42" fmla="*/ 26900 w 570828"/>
                  <a:gd name="connsiteY42" fmla="*/ 213343 h 475690"/>
                  <a:gd name="connsiteX43" fmla="*/ 25112 w 570828"/>
                  <a:gd name="connsiteY43" fmla="*/ 227871 h 475690"/>
                  <a:gd name="connsiteX44" fmla="*/ 37423 w 570828"/>
                  <a:gd name="connsiteY44" fmla="*/ 248368 h 475690"/>
                  <a:gd name="connsiteX45" fmla="*/ 32196 w 570828"/>
                  <a:gd name="connsiteY45" fmla="*/ 260946 h 475690"/>
                  <a:gd name="connsiteX46" fmla="*/ 9004 w 570828"/>
                  <a:gd name="connsiteY46" fmla="*/ 266752 h 475690"/>
                  <a:gd name="connsiteX47" fmla="*/ 0 w 570828"/>
                  <a:gd name="connsiteY47" fmla="*/ 278285 h 475690"/>
                  <a:gd name="connsiteX48" fmla="*/ 0 w 570828"/>
                  <a:gd name="connsiteY48" fmla="*/ 340115 h 475690"/>
                  <a:gd name="connsiteX49" fmla="*/ 9001 w 570828"/>
                  <a:gd name="connsiteY49" fmla="*/ 351648 h 475690"/>
                  <a:gd name="connsiteX50" fmla="*/ 32193 w 570828"/>
                  <a:gd name="connsiteY50" fmla="*/ 357454 h 475690"/>
                  <a:gd name="connsiteX51" fmla="*/ 37420 w 570828"/>
                  <a:gd name="connsiteY51" fmla="*/ 370031 h 475690"/>
                  <a:gd name="connsiteX52" fmla="*/ 25109 w 570828"/>
                  <a:gd name="connsiteY52" fmla="*/ 390529 h 475690"/>
                  <a:gd name="connsiteX53" fmla="*/ 26897 w 570828"/>
                  <a:gd name="connsiteY53" fmla="*/ 405057 h 475690"/>
                  <a:gd name="connsiteX54" fmla="*/ 70634 w 570828"/>
                  <a:gd name="connsiteY54" fmla="*/ 448794 h 475690"/>
                  <a:gd name="connsiteX55" fmla="*/ 85162 w 570828"/>
                  <a:gd name="connsiteY55" fmla="*/ 450582 h 475690"/>
                  <a:gd name="connsiteX56" fmla="*/ 105659 w 570828"/>
                  <a:gd name="connsiteY56" fmla="*/ 438271 h 475690"/>
                  <a:gd name="connsiteX57" fmla="*/ 118237 w 570828"/>
                  <a:gd name="connsiteY57" fmla="*/ 443498 h 475690"/>
                  <a:gd name="connsiteX58" fmla="*/ 124043 w 570828"/>
                  <a:gd name="connsiteY58" fmla="*/ 466690 h 475690"/>
                  <a:gd name="connsiteX59" fmla="*/ 135576 w 570828"/>
                  <a:gd name="connsiteY59" fmla="*/ 475691 h 475690"/>
                  <a:gd name="connsiteX60" fmla="*/ 197406 w 570828"/>
                  <a:gd name="connsiteY60" fmla="*/ 475691 h 475690"/>
                  <a:gd name="connsiteX61" fmla="*/ 208939 w 570828"/>
                  <a:gd name="connsiteY61" fmla="*/ 466690 h 475690"/>
                  <a:gd name="connsiteX62" fmla="*/ 214745 w 570828"/>
                  <a:gd name="connsiteY62" fmla="*/ 443498 h 475690"/>
                  <a:gd name="connsiteX63" fmla="*/ 227322 w 570828"/>
                  <a:gd name="connsiteY63" fmla="*/ 438271 h 475690"/>
                  <a:gd name="connsiteX64" fmla="*/ 247820 w 570828"/>
                  <a:gd name="connsiteY64" fmla="*/ 450582 h 475690"/>
                  <a:gd name="connsiteX65" fmla="*/ 262348 w 570828"/>
                  <a:gd name="connsiteY65" fmla="*/ 448794 h 475690"/>
                  <a:gd name="connsiteX66" fmla="*/ 306085 w 570828"/>
                  <a:gd name="connsiteY66" fmla="*/ 405057 h 475690"/>
                  <a:gd name="connsiteX67" fmla="*/ 307873 w 570828"/>
                  <a:gd name="connsiteY67" fmla="*/ 390529 h 475690"/>
                  <a:gd name="connsiteX68" fmla="*/ 295562 w 570828"/>
                  <a:gd name="connsiteY68" fmla="*/ 370031 h 475690"/>
                  <a:gd name="connsiteX69" fmla="*/ 300789 w 570828"/>
                  <a:gd name="connsiteY69" fmla="*/ 357454 h 475690"/>
                  <a:gd name="connsiteX70" fmla="*/ 323981 w 570828"/>
                  <a:gd name="connsiteY70" fmla="*/ 351648 h 475690"/>
                  <a:gd name="connsiteX71" fmla="*/ 332982 w 570828"/>
                  <a:gd name="connsiteY71" fmla="*/ 340115 h 475690"/>
                  <a:gd name="connsiteX72" fmla="*/ 332982 w 570828"/>
                  <a:gd name="connsiteY72" fmla="*/ 278285 h 475690"/>
                  <a:gd name="connsiteX73" fmla="*/ 323981 w 570828"/>
                  <a:gd name="connsiteY73" fmla="*/ 266752 h 475690"/>
                  <a:gd name="connsiteX74" fmla="*/ 300789 w 570828"/>
                  <a:gd name="connsiteY74" fmla="*/ 260946 h 475690"/>
                  <a:gd name="connsiteX75" fmla="*/ 295562 w 570828"/>
                  <a:gd name="connsiteY75" fmla="*/ 248368 h 475690"/>
                  <a:gd name="connsiteX76" fmla="*/ 307873 w 570828"/>
                  <a:gd name="connsiteY76" fmla="*/ 227871 h 475690"/>
                  <a:gd name="connsiteX77" fmla="*/ 308533 w 570828"/>
                  <a:gd name="connsiteY77" fmla="*/ 224757 h 475690"/>
                  <a:gd name="connsiteX78" fmla="*/ 308709 w 570828"/>
                  <a:gd name="connsiteY78" fmla="*/ 225118 h 475690"/>
                  <a:gd name="connsiteX79" fmla="*/ 345711 w 570828"/>
                  <a:gd name="connsiteY79" fmla="*/ 262120 h 475690"/>
                  <a:gd name="connsiteX80" fmla="*/ 360239 w 570828"/>
                  <a:gd name="connsiteY80" fmla="*/ 263908 h 475690"/>
                  <a:gd name="connsiteX81" fmla="*/ 381027 w 570828"/>
                  <a:gd name="connsiteY81" fmla="*/ 251434 h 475690"/>
                  <a:gd name="connsiteX82" fmla="*/ 384535 w 570828"/>
                  <a:gd name="connsiteY82" fmla="*/ 252863 h 475690"/>
                  <a:gd name="connsiteX83" fmla="*/ 390423 w 570828"/>
                  <a:gd name="connsiteY83" fmla="*/ 276404 h 475690"/>
                  <a:gd name="connsiteX84" fmla="*/ 401955 w 570828"/>
                  <a:gd name="connsiteY84" fmla="*/ 285416 h 475690"/>
                  <a:gd name="connsiteX85" fmla="*/ 454287 w 570828"/>
                  <a:gd name="connsiteY85" fmla="*/ 285416 h 475690"/>
                  <a:gd name="connsiteX86" fmla="*/ 465819 w 570828"/>
                  <a:gd name="connsiteY86" fmla="*/ 276404 h 475690"/>
                  <a:gd name="connsiteX87" fmla="*/ 471707 w 570828"/>
                  <a:gd name="connsiteY87" fmla="*/ 252863 h 475690"/>
                  <a:gd name="connsiteX88" fmla="*/ 475215 w 570828"/>
                  <a:gd name="connsiteY88" fmla="*/ 251434 h 475690"/>
                  <a:gd name="connsiteX89" fmla="*/ 496003 w 570828"/>
                  <a:gd name="connsiteY89" fmla="*/ 263908 h 475690"/>
                  <a:gd name="connsiteX90" fmla="*/ 510531 w 570828"/>
                  <a:gd name="connsiteY90" fmla="*/ 262120 h 475690"/>
                  <a:gd name="connsiteX91" fmla="*/ 547533 w 570828"/>
                  <a:gd name="connsiteY91" fmla="*/ 225118 h 475690"/>
                  <a:gd name="connsiteX92" fmla="*/ 549321 w 570828"/>
                  <a:gd name="connsiteY92" fmla="*/ 210590 h 475690"/>
                  <a:gd name="connsiteX93" fmla="*/ 536848 w 570828"/>
                  <a:gd name="connsiteY93" fmla="*/ 189801 h 475690"/>
                  <a:gd name="connsiteX94" fmla="*/ 538276 w 570828"/>
                  <a:gd name="connsiteY94" fmla="*/ 186294 h 475690"/>
                  <a:gd name="connsiteX95" fmla="*/ 561817 w 570828"/>
                  <a:gd name="connsiteY95" fmla="*/ 180406 h 475690"/>
                  <a:gd name="connsiteX96" fmla="*/ 570829 w 570828"/>
                  <a:gd name="connsiteY96" fmla="*/ 168873 h 475690"/>
                  <a:gd name="connsiteX97" fmla="*/ 570829 w 570828"/>
                  <a:gd name="connsiteY97" fmla="*/ 116542 h 475690"/>
                  <a:gd name="connsiteX98" fmla="*/ 561819 w 570828"/>
                  <a:gd name="connsiteY98" fmla="*/ 105009 h 475690"/>
                  <a:gd name="connsiteX99" fmla="*/ 166492 w 570828"/>
                  <a:gd name="connsiteY99" fmla="*/ 380554 h 475690"/>
                  <a:gd name="connsiteX100" fmla="*/ 95138 w 570828"/>
                  <a:gd name="connsiteY100" fmla="*/ 309200 h 475690"/>
                  <a:gd name="connsiteX101" fmla="*/ 166492 w 570828"/>
                  <a:gd name="connsiteY101" fmla="*/ 237846 h 475690"/>
                  <a:gd name="connsiteX102" fmla="*/ 237846 w 570828"/>
                  <a:gd name="connsiteY102" fmla="*/ 309200 h 475690"/>
                  <a:gd name="connsiteX103" fmla="*/ 166492 w 570828"/>
                  <a:gd name="connsiteY103" fmla="*/ 380554 h 475690"/>
                  <a:gd name="connsiteX104" fmla="*/ 428123 w 570828"/>
                  <a:gd name="connsiteY104" fmla="*/ 190276 h 475690"/>
                  <a:gd name="connsiteX105" fmla="*/ 380554 w 570828"/>
                  <a:gd name="connsiteY105" fmla="*/ 142707 h 475690"/>
                  <a:gd name="connsiteX106" fmla="*/ 428123 w 570828"/>
                  <a:gd name="connsiteY106" fmla="*/ 95138 h 475690"/>
                  <a:gd name="connsiteX107" fmla="*/ 475693 w 570828"/>
                  <a:gd name="connsiteY107" fmla="*/ 142708 h 475690"/>
                  <a:gd name="connsiteX108" fmla="*/ 428123 w 570828"/>
                  <a:gd name="connsiteY108" fmla="*/ 190276 h 4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570828" h="475690">
                    <a:moveTo>
                      <a:pt x="561819" y="105009"/>
                    </a:moveTo>
                    <a:lnTo>
                      <a:pt x="538278" y="99122"/>
                    </a:lnTo>
                    <a:cubicBezTo>
                      <a:pt x="537825" y="97937"/>
                      <a:pt x="537337" y="96776"/>
                      <a:pt x="536850" y="95614"/>
                    </a:cubicBezTo>
                    <a:lnTo>
                      <a:pt x="549323" y="74826"/>
                    </a:lnTo>
                    <a:cubicBezTo>
                      <a:pt x="552134" y="70145"/>
                      <a:pt x="551390" y="64153"/>
                      <a:pt x="547535" y="60297"/>
                    </a:cubicBezTo>
                    <a:lnTo>
                      <a:pt x="510534" y="23297"/>
                    </a:lnTo>
                    <a:cubicBezTo>
                      <a:pt x="506666" y="19406"/>
                      <a:pt x="500686" y="18698"/>
                      <a:pt x="496005" y="21509"/>
                    </a:cubicBezTo>
                    <a:lnTo>
                      <a:pt x="475217" y="33981"/>
                    </a:lnTo>
                    <a:cubicBezTo>
                      <a:pt x="474055" y="33482"/>
                      <a:pt x="472882" y="33006"/>
                      <a:pt x="471709" y="32553"/>
                    </a:cubicBezTo>
                    <a:lnTo>
                      <a:pt x="465822" y="9012"/>
                    </a:lnTo>
                    <a:cubicBezTo>
                      <a:pt x="464497" y="3716"/>
                      <a:pt x="459748" y="0"/>
                      <a:pt x="454289" y="0"/>
                    </a:cubicBezTo>
                    <a:lnTo>
                      <a:pt x="401958" y="0"/>
                    </a:lnTo>
                    <a:cubicBezTo>
                      <a:pt x="396499" y="0"/>
                      <a:pt x="391750" y="3716"/>
                      <a:pt x="390425" y="9012"/>
                    </a:cubicBezTo>
                    <a:lnTo>
                      <a:pt x="384537" y="32553"/>
                    </a:lnTo>
                    <a:cubicBezTo>
                      <a:pt x="383364" y="33006"/>
                      <a:pt x="382191" y="33482"/>
                      <a:pt x="381030" y="33981"/>
                    </a:cubicBezTo>
                    <a:lnTo>
                      <a:pt x="360241" y="21509"/>
                    </a:lnTo>
                    <a:cubicBezTo>
                      <a:pt x="355561" y="18721"/>
                      <a:pt x="349568" y="19429"/>
                      <a:pt x="345713" y="23297"/>
                    </a:cubicBezTo>
                    <a:lnTo>
                      <a:pt x="308713" y="60297"/>
                    </a:lnTo>
                    <a:cubicBezTo>
                      <a:pt x="304857" y="64153"/>
                      <a:pt x="304114" y="70145"/>
                      <a:pt x="306924" y="74826"/>
                    </a:cubicBezTo>
                    <a:lnTo>
                      <a:pt x="319398" y="95614"/>
                    </a:lnTo>
                    <a:cubicBezTo>
                      <a:pt x="318909" y="96776"/>
                      <a:pt x="318422" y="97937"/>
                      <a:pt x="317970" y="99122"/>
                    </a:cubicBezTo>
                    <a:lnTo>
                      <a:pt x="294428" y="105009"/>
                    </a:lnTo>
                    <a:cubicBezTo>
                      <a:pt x="289133" y="106334"/>
                      <a:pt x="285417" y="111083"/>
                      <a:pt x="285417" y="116542"/>
                    </a:cubicBezTo>
                    <a:lnTo>
                      <a:pt x="285417" y="168873"/>
                    </a:lnTo>
                    <a:cubicBezTo>
                      <a:pt x="285417" y="174332"/>
                      <a:pt x="289133" y="179082"/>
                      <a:pt x="294428" y="180406"/>
                    </a:cubicBezTo>
                    <a:lnTo>
                      <a:pt x="317970" y="186294"/>
                    </a:lnTo>
                    <a:cubicBezTo>
                      <a:pt x="318422" y="187479"/>
                      <a:pt x="318898" y="188640"/>
                      <a:pt x="319398" y="189801"/>
                    </a:cubicBezTo>
                    <a:lnTo>
                      <a:pt x="306924" y="210590"/>
                    </a:lnTo>
                    <a:cubicBezTo>
                      <a:pt x="306347" y="211552"/>
                      <a:pt x="306545" y="212661"/>
                      <a:pt x="306264" y="213704"/>
                    </a:cubicBezTo>
                    <a:cubicBezTo>
                      <a:pt x="306168" y="213601"/>
                      <a:pt x="306188" y="213443"/>
                      <a:pt x="306088" y="213343"/>
                    </a:cubicBezTo>
                    <a:lnTo>
                      <a:pt x="262351" y="169606"/>
                    </a:lnTo>
                    <a:cubicBezTo>
                      <a:pt x="258484" y="165738"/>
                      <a:pt x="252480" y="165007"/>
                      <a:pt x="247823" y="167818"/>
                    </a:cubicBezTo>
                    <a:lnTo>
                      <a:pt x="227326" y="180128"/>
                    </a:lnTo>
                    <a:cubicBezTo>
                      <a:pt x="223203" y="178177"/>
                      <a:pt x="218998" y="176435"/>
                      <a:pt x="214748" y="174902"/>
                    </a:cubicBezTo>
                    <a:lnTo>
                      <a:pt x="208942" y="151709"/>
                    </a:lnTo>
                    <a:cubicBezTo>
                      <a:pt x="207617" y="146425"/>
                      <a:pt x="202868" y="142709"/>
                      <a:pt x="197409" y="142709"/>
                    </a:cubicBezTo>
                    <a:lnTo>
                      <a:pt x="135579" y="142709"/>
                    </a:lnTo>
                    <a:cubicBezTo>
                      <a:pt x="130120" y="142709"/>
                      <a:pt x="125371" y="146425"/>
                      <a:pt x="124046" y="151709"/>
                    </a:cubicBezTo>
                    <a:lnTo>
                      <a:pt x="118240" y="174902"/>
                    </a:lnTo>
                    <a:cubicBezTo>
                      <a:pt x="113989" y="176435"/>
                      <a:pt x="109786" y="178177"/>
                      <a:pt x="105663" y="180128"/>
                    </a:cubicBezTo>
                    <a:lnTo>
                      <a:pt x="85165" y="167818"/>
                    </a:lnTo>
                    <a:cubicBezTo>
                      <a:pt x="80520" y="165019"/>
                      <a:pt x="74492" y="165738"/>
                      <a:pt x="70637" y="169606"/>
                    </a:cubicBezTo>
                    <a:lnTo>
                      <a:pt x="26900" y="213343"/>
                    </a:lnTo>
                    <a:cubicBezTo>
                      <a:pt x="23045" y="217198"/>
                      <a:pt x="22301" y="223190"/>
                      <a:pt x="25112" y="227871"/>
                    </a:cubicBezTo>
                    <a:lnTo>
                      <a:pt x="37423" y="248368"/>
                    </a:lnTo>
                    <a:cubicBezTo>
                      <a:pt x="35472" y="252491"/>
                      <a:pt x="33729" y="256696"/>
                      <a:pt x="32196" y="260946"/>
                    </a:cubicBezTo>
                    <a:lnTo>
                      <a:pt x="9004" y="266752"/>
                    </a:lnTo>
                    <a:cubicBezTo>
                      <a:pt x="3716" y="268077"/>
                      <a:pt x="0" y="272826"/>
                      <a:pt x="0" y="278285"/>
                    </a:cubicBezTo>
                    <a:lnTo>
                      <a:pt x="0" y="340115"/>
                    </a:lnTo>
                    <a:cubicBezTo>
                      <a:pt x="0" y="345574"/>
                      <a:pt x="3716" y="350323"/>
                      <a:pt x="9001" y="351648"/>
                    </a:cubicBezTo>
                    <a:lnTo>
                      <a:pt x="32193" y="357454"/>
                    </a:lnTo>
                    <a:cubicBezTo>
                      <a:pt x="33726" y="361705"/>
                      <a:pt x="35468" y="365908"/>
                      <a:pt x="37420" y="370031"/>
                    </a:cubicBezTo>
                    <a:lnTo>
                      <a:pt x="25109" y="390529"/>
                    </a:lnTo>
                    <a:cubicBezTo>
                      <a:pt x="22298" y="395209"/>
                      <a:pt x="23042" y="401202"/>
                      <a:pt x="26897" y="405057"/>
                    </a:cubicBezTo>
                    <a:lnTo>
                      <a:pt x="70634" y="448794"/>
                    </a:lnTo>
                    <a:cubicBezTo>
                      <a:pt x="74489" y="452638"/>
                      <a:pt x="80505" y="453358"/>
                      <a:pt x="85162" y="450582"/>
                    </a:cubicBezTo>
                    <a:lnTo>
                      <a:pt x="105659" y="438271"/>
                    </a:lnTo>
                    <a:cubicBezTo>
                      <a:pt x="109782" y="440222"/>
                      <a:pt x="113987" y="441965"/>
                      <a:pt x="118237" y="443498"/>
                    </a:cubicBezTo>
                    <a:lnTo>
                      <a:pt x="124043" y="466690"/>
                    </a:lnTo>
                    <a:cubicBezTo>
                      <a:pt x="125368" y="471975"/>
                      <a:pt x="130117" y="475691"/>
                      <a:pt x="135576" y="475691"/>
                    </a:cubicBezTo>
                    <a:lnTo>
                      <a:pt x="197406" y="475691"/>
                    </a:lnTo>
                    <a:cubicBezTo>
                      <a:pt x="202865" y="475691"/>
                      <a:pt x="207614" y="471975"/>
                      <a:pt x="208939" y="466690"/>
                    </a:cubicBezTo>
                    <a:lnTo>
                      <a:pt x="214745" y="443498"/>
                    </a:lnTo>
                    <a:cubicBezTo>
                      <a:pt x="218996" y="441965"/>
                      <a:pt x="223199" y="440222"/>
                      <a:pt x="227322" y="438271"/>
                    </a:cubicBezTo>
                    <a:lnTo>
                      <a:pt x="247820" y="450582"/>
                    </a:lnTo>
                    <a:cubicBezTo>
                      <a:pt x="252489" y="453369"/>
                      <a:pt x="258504" y="452638"/>
                      <a:pt x="262348" y="448794"/>
                    </a:cubicBezTo>
                    <a:lnTo>
                      <a:pt x="306085" y="405057"/>
                    </a:lnTo>
                    <a:cubicBezTo>
                      <a:pt x="309940" y="401202"/>
                      <a:pt x="310684" y="395209"/>
                      <a:pt x="307873" y="390529"/>
                    </a:cubicBezTo>
                    <a:lnTo>
                      <a:pt x="295562" y="370031"/>
                    </a:lnTo>
                    <a:cubicBezTo>
                      <a:pt x="297513" y="365908"/>
                      <a:pt x="299256" y="361704"/>
                      <a:pt x="300789" y="357454"/>
                    </a:cubicBezTo>
                    <a:lnTo>
                      <a:pt x="323981" y="351648"/>
                    </a:lnTo>
                    <a:cubicBezTo>
                      <a:pt x="329266" y="350323"/>
                      <a:pt x="332982" y="345574"/>
                      <a:pt x="332982" y="340115"/>
                    </a:cubicBezTo>
                    <a:lnTo>
                      <a:pt x="332982" y="278285"/>
                    </a:lnTo>
                    <a:cubicBezTo>
                      <a:pt x="332982" y="272826"/>
                      <a:pt x="329266" y="268077"/>
                      <a:pt x="323981" y="266752"/>
                    </a:cubicBezTo>
                    <a:lnTo>
                      <a:pt x="300789" y="260946"/>
                    </a:lnTo>
                    <a:cubicBezTo>
                      <a:pt x="299256" y="256694"/>
                      <a:pt x="297513" y="252491"/>
                      <a:pt x="295562" y="248368"/>
                    </a:cubicBezTo>
                    <a:lnTo>
                      <a:pt x="307873" y="227871"/>
                    </a:lnTo>
                    <a:cubicBezTo>
                      <a:pt x="308451" y="226909"/>
                      <a:pt x="308252" y="225799"/>
                      <a:pt x="308533" y="224757"/>
                    </a:cubicBezTo>
                    <a:cubicBezTo>
                      <a:pt x="308629" y="224859"/>
                      <a:pt x="308609" y="225018"/>
                      <a:pt x="308709" y="225118"/>
                    </a:cubicBezTo>
                    <a:lnTo>
                      <a:pt x="345711" y="262120"/>
                    </a:lnTo>
                    <a:cubicBezTo>
                      <a:pt x="349566" y="265987"/>
                      <a:pt x="355547" y="266684"/>
                      <a:pt x="360239" y="263908"/>
                    </a:cubicBezTo>
                    <a:lnTo>
                      <a:pt x="381027" y="251434"/>
                    </a:lnTo>
                    <a:cubicBezTo>
                      <a:pt x="382189" y="251934"/>
                      <a:pt x="383350" y="252410"/>
                      <a:pt x="384535" y="252863"/>
                    </a:cubicBezTo>
                    <a:lnTo>
                      <a:pt x="390423" y="276404"/>
                    </a:lnTo>
                    <a:cubicBezTo>
                      <a:pt x="391747" y="281700"/>
                      <a:pt x="396497" y="285416"/>
                      <a:pt x="401955" y="285416"/>
                    </a:cubicBezTo>
                    <a:lnTo>
                      <a:pt x="454287" y="285416"/>
                    </a:lnTo>
                    <a:cubicBezTo>
                      <a:pt x="459745" y="285416"/>
                      <a:pt x="464495" y="281700"/>
                      <a:pt x="465819" y="276404"/>
                    </a:cubicBezTo>
                    <a:lnTo>
                      <a:pt x="471707" y="252863"/>
                    </a:lnTo>
                    <a:cubicBezTo>
                      <a:pt x="472892" y="252410"/>
                      <a:pt x="474053" y="251934"/>
                      <a:pt x="475215" y="251434"/>
                    </a:cubicBezTo>
                    <a:lnTo>
                      <a:pt x="496003" y="263908"/>
                    </a:lnTo>
                    <a:cubicBezTo>
                      <a:pt x="500695" y="266695"/>
                      <a:pt x="506687" y="265964"/>
                      <a:pt x="510531" y="262120"/>
                    </a:cubicBezTo>
                    <a:lnTo>
                      <a:pt x="547533" y="225118"/>
                    </a:lnTo>
                    <a:cubicBezTo>
                      <a:pt x="551388" y="221263"/>
                      <a:pt x="552132" y="215270"/>
                      <a:pt x="549321" y="210590"/>
                    </a:cubicBezTo>
                    <a:lnTo>
                      <a:pt x="536848" y="189801"/>
                    </a:lnTo>
                    <a:cubicBezTo>
                      <a:pt x="537347" y="188640"/>
                      <a:pt x="537823" y="187479"/>
                      <a:pt x="538276" y="186294"/>
                    </a:cubicBezTo>
                    <a:lnTo>
                      <a:pt x="561817" y="180406"/>
                    </a:lnTo>
                    <a:cubicBezTo>
                      <a:pt x="567113" y="179082"/>
                      <a:pt x="570829" y="174332"/>
                      <a:pt x="570829" y="168873"/>
                    </a:cubicBezTo>
                    <a:lnTo>
                      <a:pt x="570829" y="116542"/>
                    </a:lnTo>
                    <a:cubicBezTo>
                      <a:pt x="570831" y="111083"/>
                      <a:pt x="567115" y="106334"/>
                      <a:pt x="561819" y="105009"/>
                    </a:cubicBezTo>
                    <a:close/>
                    <a:moveTo>
                      <a:pt x="166492" y="380554"/>
                    </a:moveTo>
                    <a:cubicBezTo>
                      <a:pt x="127145" y="380554"/>
                      <a:pt x="95138" y="348547"/>
                      <a:pt x="95138" y="309200"/>
                    </a:cubicBezTo>
                    <a:cubicBezTo>
                      <a:pt x="95138" y="269853"/>
                      <a:pt x="127145" y="237846"/>
                      <a:pt x="166492" y="237846"/>
                    </a:cubicBezTo>
                    <a:cubicBezTo>
                      <a:pt x="205839" y="237846"/>
                      <a:pt x="237846" y="269853"/>
                      <a:pt x="237846" y="309200"/>
                    </a:cubicBezTo>
                    <a:cubicBezTo>
                      <a:pt x="237846" y="348547"/>
                      <a:pt x="205839" y="380554"/>
                      <a:pt x="166492" y="380554"/>
                    </a:cubicBezTo>
                    <a:close/>
                    <a:moveTo>
                      <a:pt x="428123" y="190276"/>
                    </a:moveTo>
                    <a:cubicBezTo>
                      <a:pt x="401888" y="190276"/>
                      <a:pt x="380554" y="168943"/>
                      <a:pt x="380554" y="142707"/>
                    </a:cubicBezTo>
                    <a:cubicBezTo>
                      <a:pt x="380554" y="116471"/>
                      <a:pt x="401888" y="95138"/>
                      <a:pt x="428123" y="95138"/>
                    </a:cubicBezTo>
                    <a:cubicBezTo>
                      <a:pt x="454358" y="95138"/>
                      <a:pt x="475693" y="116472"/>
                      <a:pt x="475693" y="142708"/>
                    </a:cubicBezTo>
                    <a:cubicBezTo>
                      <a:pt x="475693" y="168944"/>
                      <a:pt x="454358" y="190276"/>
                      <a:pt x="428123" y="190276"/>
                    </a:cubicBezTo>
                    <a:close/>
                  </a:path>
                </a:pathLst>
              </a:custGeom>
              <a:solidFill>
                <a:srgbClr val="228BB9">
                  <a:lumMod val="75000"/>
                </a:srgbClr>
              </a:solidFill>
              <a:ln w="10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21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MX" sz="1800" b="0" i="0" u="none" strike="noStrike" kern="0" cap="none" spc="0" normalizeH="0" baseline="0" noProof="0">
                  <a:ln>
                    <a:noFill/>
                  </a:ln>
                  <a:solidFill>
                    <a:srgbClr val="999999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CCF3CF-9EB4-95CC-1AE4-331B5D3ABF41}"/>
              </a:ext>
            </a:extLst>
          </p:cNvPr>
          <p:cNvSpPr txBox="1"/>
          <p:nvPr/>
        </p:nvSpPr>
        <p:spPr>
          <a:xfrm>
            <a:off x="2862275" y="2024722"/>
            <a:ext cx="497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9292D-391F-9C5F-C0C3-C4248E236BFB}"/>
              </a:ext>
            </a:extLst>
          </p:cNvPr>
          <p:cNvSpPr txBox="1"/>
          <p:nvPr/>
        </p:nvSpPr>
        <p:spPr>
          <a:xfrm>
            <a:off x="5887998" y="2031865"/>
            <a:ext cx="514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87CBB9-2E80-FC89-8617-7D1872E64DC2}"/>
              </a:ext>
            </a:extLst>
          </p:cNvPr>
          <p:cNvSpPr txBox="1"/>
          <p:nvPr/>
        </p:nvSpPr>
        <p:spPr>
          <a:xfrm>
            <a:off x="8824487" y="2095357"/>
            <a:ext cx="63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026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9990DD-D528-76BC-5AD6-E1564925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DASC Geoportal Hub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B0DE3-7E6B-5B4B-C576-827DF5F56C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24" y="827184"/>
            <a:ext cx="6026427" cy="5915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45FBD0-0BC4-BAF8-E829-67ED33061E8E}"/>
              </a:ext>
            </a:extLst>
          </p:cNvPr>
          <p:cNvSpPr txBox="1"/>
          <p:nvPr/>
        </p:nvSpPr>
        <p:spPr>
          <a:xfrm>
            <a:off x="7467602" y="827184"/>
            <a:ext cx="4256314" cy="54999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212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Publicly </a:t>
            </a:r>
            <a:r>
              <a:rPr lang="en-US" sz="1800" u="none" strike="noStrike" dirty="0">
                <a:solidFill>
                  <a:srgbClr val="202124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shared geospatial content from 12 different </a:t>
            </a:r>
            <a:r>
              <a:rPr lang="en-US" dirty="0">
                <a:solidFill>
                  <a:srgbClr val="20212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organizations</a:t>
            </a:r>
            <a:r>
              <a:rPr lang="en-US" sz="1800" dirty="0">
                <a:solidFill>
                  <a:srgbClr val="202124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1800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Collaborative technology makes it easier for data stewards to share and update content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latin typeface="Calibri Light" panose="020F0302020204030204" pitchFamily="34" charset="0"/>
              <a:ea typeface="Calibri Light" charset="0"/>
              <a:cs typeface="Calibri Light" panose="020F03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alibri Light" panose="020F0302020204030204" pitchFamily="34" charset="0"/>
                <a:ea typeface="Calibri Light" charset="0"/>
                <a:cs typeface="Calibri Light" panose="020F0302020204030204" pitchFamily="34" charset="0"/>
              </a:rPr>
              <a:t>FAIR Data Principles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dirty="0">
              <a:ea typeface="Calibri Light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</a:t>
            </a:r>
            <a:r>
              <a:rPr lang="en-US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indable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29BC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ccessible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29BC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nteroperable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29BC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dirty="0">
                <a:solidFill>
                  <a:srgbClr val="529BC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eusable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6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271FE0-5909-71BA-81B3-F766DA21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03" y="225619"/>
            <a:ext cx="7764598" cy="551448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Kansas Geoportal Data Sharing Model</a:t>
            </a:r>
            <a:endParaRPr lang="en-US"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605D6A-B8BB-40D5-258D-0C0FF36B1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101" y="1011677"/>
            <a:ext cx="4477260" cy="5394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5A86CA-03C7-6C71-0C0C-6E1CB05427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361" y="1093904"/>
            <a:ext cx="5166711" cy="531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AD154-8207-471A-03DF-51ADBB7C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8A8A9D-49C7-17F5-73D7-D0E39CE44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/>
          <a:lstStyle/>
          <a:p>
            <a:r>
              <a:rPr lang="en-US"/>
              <a:t>DASC &amp; KDOR – ORKA for Counties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023056E-13C4-3FAC-FD56-00D6F6D5B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77" y="881652"/>
            <a:ext cx="10162671" cy="5327761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dirty="0">
                <a:latin typeface="Calibri Light"/>
                <a:ea typeface="Calibri Light"/>
                <a:cs typeface="Calibri Light"/>
              </a:rPr>
              <a:t>ORKA for counties application developed and maintained by DASC in cooperation with the KDOR</a:t>
            </a:r>
          </a:p>
          <a:p>
            <a:pPr marL="0" indent="0">
              <a:spcBef>
                <a:spcPct val="20000"/>
              </a:spcBef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latin typeface="Calibri Light"/>
                <a:ea typeface="Calibri Light"/>
                <a:cs typeface="Calibri Light"/>
              </a:rPr>
              <a:t>Development of ORKA started in 2011 with a proof of concept pilot application which included Jefferson, Dickinson, &amp; Reno counties, tied to modernization of CAMA system move to ORION</a:t>
            </a:r>
          </a:p>
          <a:p>
            <a:pPr marL="0" indent="0">
              <a:spcBef>
                <a:spcPct val="20000"/>
              </a:spcBef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>
                <a:latin typeface="Calibri Light"/>
                <a:ea typeface="Calibri Light"/>
                <a:cs typeface="Calibri Light"/>
              </a:rPr>
              <a:t>ORKA pairs CRS property data with county GIS parcel boundary data</a:t>
            </a:r>
            <a:endParaRPr lang="en-US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Available to all Kansas counties</a:t>
            </a:r>
            <a:endParaRPr lang="en-US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92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7F84-461F-AD90-56DF-C52FF7AD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294226-A829-9B31-D6E5-376CC0CCD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/>
          <a:lstStyle/>
          <a:p>
            <a:r>
              <a:rPr lang="en-US"/>
              <a:t>ORKA for Counties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50D0E-D906-2DC0-C85E-9D29D24C7C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85" y="1179213"/>
            <a:ext cx="7772400" cy="449957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D8766C-2A57-A68C-29E0-EA9E14BB5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901" y="961062"/>
            <a:ext cx="3621386" cy="5327761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0488" tIns="44450" rIns="90488" bIns="4445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0051B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Search by Address, Name, Quick Ref ID, Parcel ID, STR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Ability to toggle layers on/off including multiple years of state and local (if available) imagery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Parcel Summary Report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Ability to view Multi-Parcel Reports</a:t>
            </a:r>
          </a:p>
          <a:p>
            <a:pPr>
              <a:spcBef>
                <a:spcPct val="20000"/>
              </a:spcBef>
            </a:pPr>
            <a:endParaRPr lang="en-US" sz="2000" dirty="0">
              <a:latin typeface="Calibri Light" panose="020F0302020204030204" pitchFamily="34" charset="0"/>
              <a:ea typeface="Calibri Light"/>
              <a:cs typeface="Calibri Light" panose="020F0302020204030204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2000" dirty="0">
                <a:latin typeface="Calibri Light" panose="020F0302020204030204" pitchFamily="34" charset="0"/>
                <a:ea typeface="Calibri Light"/>
                <a:cs typeface="Calibri Light" panose="020F0302020204030204" pitchFamily="34" charset="0"/>
              </a:rPr>
              <a:t>Additional links including Building Sketch, Google Street View, Bing Map View, &amp; Zillow</a:t>
            </a: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  <a:p>
            <a:pPr marL="0" indent="0">
              <a:spcBef>
                <a:spcPct val="20000"/>
              </a:spcBef>
              <a:buNone/>
            </a:pPr>
            <a:endParaRPr lang="en-US" sz="2400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4986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391F-3AA2-8BD2-C4F3-EF31CC98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DE95FD-8913-6400-B15B-7D85F98A4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331" y="125368"/>
            <a:ext cx="7764598" cy="551448"/>
          </a:xfrm>
        </p:spPr>
        <p:txBody>
          <a:bodyPr/>
          <a:lstStyle/>
          <a:p>
            <a:r>
              <a:rPr lang="en-US"/>
              <a:t>ORKA for Counties – Full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90F9A-31EA-ABD7-B3E4-033257E3D5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344" y="775798"/>
            <a:ext cx="7391018" cy="5434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C12F26-072D-C0A7-D0F6-B309523F65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75798"/>
            <a:ext cx="2922961" cy="53064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C4A313-5881-8193-B6C8-D292B937D8FA}"/>
              </a:ext>
            </a:extLst>
          </p:cNvPr>
          <p:cNvSpPr/>
          <p:nvPr/>
        </p:nvSpPr>
        <p:spPr>
          <a:xfrm>
            <a:off x="2242456" y="1099456"/>
            <a:ext cx="1251857" cy="30480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63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03FBE07934C240864A19A5437C53EC" ma:contentTypeVersion="17" ma:contentTypeDescription="Create a new document." ma:contentTypeScope="" ma:versionID="61a4005ce2cca07be67a62c73773f2a7">
  <xsd:schema xmlns:xsd="http://www.w3.org/2001/XMLSchema" xmlns:xs="http://www.w3.org/2001/XMLSchema" xmlns:p="http://schemas.microsoft.com/office/2006/metadata/properties" xmlns:ns2="b4e858e9-7404-4a3a-ab13-2252d6558335" xmlns:ns3="a9461fba-d32a-4bd3-a4cb-f3c3fee1f864" targetNamespace="http://schemas.microsoft.com/office/2006/metadata/properties" ma:root="true" ma:fieldsID="d61eba434bc3f7e72e588b2b1179b33e" ns2:_="" ns3:_="">
    <xsd:import namespace="b4e858e9-7404-4a3a-ab13-2252d6558335"/>
    <xsd:import namespace="a9461fba-d32a-4bd3-a4cb-f3c3fee1f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e858e9-7404-4a3a-ab13-2252d65583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461fba-d32a-4bd3-a4cb-f3c3fee1f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03197a3-80d1-42a1-9563-d4e1b139a7d8}" ma:internalName="TaxCatchAll" ma:showField="CatchAllData" ma:web="a9461fba-d32a-4bd3-a4cb-f3c3fee1f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e858e9-7404-4a3a-ab13-2252d6558335">
      <Terms xmlns="http://schemas.microsoft.com/office/infopath/2007/PartnerControls"/>
    </lcf76f155ced4ddcb4097134ff3c332f>
    <TaxCatchAll xmlns="a9461fba-d32a-4bd3-a4cb-f3c3fee1f86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ECB7F5-9FAB-4A61-8E0C-AC5A8865D3DC}">
  <ds:schemaRefs>
    <ds:schemaRef ds:uri="a9461fba-d32a-4bd3-a4cb-f3c3fee1f864"/>
    <ds:schemaRef ds:uri="b4e858e9-7404-4a3a-ab13-2252d65583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A114249-987D-46B6-8237-6258F2F328F5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a9461fba-d32a-4bd3-a4cb-f3c3fee1f864"/>
    <ds:schemaRef ds:uri="b4e858e9-7404-4a3a-ab13-2252d6558335"/>
  </ds:schemaRefs>
</ds:datastoreItem>
</file>

<file path=customXml/itemProps3.xml><?xml version="1.0" encoding="utf-8"?>
<ds:datastoreItem xmlns:ds="http://schemas.openxmlformats.org/officeDocument/2006/customXml" ds:itemID="{71D9F611-8D5C-438A-A60F-C163A9D854D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1195</Words>
  <Application>Microsoft Macintosh PowerPoint</Application>
  <PresentationFormat>Widescreen</PresentationFormat>
  <Paragraphs>255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Courier New</vt:lpstr>
      <vt:lpstr>Lato Light</vt:lpstr>
      <vt:lpstr>Poppins Medium</vt:lpstr>
      <vt:lpstr>Office Theme</vt:lpstr>
      <vt:lpstr>1_Office Theme</vt:lpstr>
      <vt:lpstr>Online Records for Kansas Appraisers (ORKA)</vt:lpstr>
      <vt:lpstr>Introductions</vt:lpstr>
      <vt:lpstr>Data Access &amp; Support Center (DASC)</vt:lpstr>
      <vt:lpstr>The Big Three</vt:lpstr>
      <vt:lpstr>DASC Geoportal Hub</vt:lpstr>
      <vt:lpstr>Kansas Geoportal Data Sharing Model</vt:lpstr>
      <vt:lpstr>DASC &amp; KDOR – ORKA for Counties</vt:lpstr>
      <vt:lpstr>ORKA for Counties</vt:lpstr>
      <vt:lpstr>ORKA for Counties – Full Report</vt:lpstr>
      <vt:lpstr>ORKA for Counties – Public/Private/Local</vt:lpstr>
      <vt:lpstr>ORKA for Counties – parcel boundaries</vt:lpstr>
      <vt:lpstr>ORKA for Counties – CRS data</vt:lpstr>
      <vt:lpstr>ORKA Portal</vt:lpstr>
      <vt:lpstr>ORKA Portal Steward Status</vt:lpstr>
      <vt:lpstr>ORKA Portal</vt:lpstr>
      <vt:lpstr>ORKA Portal – uploading data</vt:lpstr>
      <vt:lpstr>ORKA Portal - Settings</vt:lpstr>
      <vt:lpstr>How is Parcel data used?</vt:lpstr>
      <vt:lpstr>How is Parcel data used?</vt:lpstr>
      <vt:lpstr>How is Parcel data used?</vt:lpstr>
      <vt:lpstr>How is Parcel data used?</vt:lpstr>
      <vt:lpstr>Publicly shared data</vt:lpstr>
      <vt:lpstr>ORKA Future</vt:lpstr>
      <vt:lpstr>ORKA Future</vt:lpstr>
      <vt:lpstr>ORKA Feedback Form</vt:lpstr>
      <vt:lpstr>ORKA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Battles, Eileen Renee</dc:creator>
  <cp:lastModifiedBy>Battles, Eileen</cp:lastModifiedBy>
  <cp:revision>14</cp:revision>
  <dcterms:created xsi:type="dcterms:W3CDTF">2026-03-18T17:15:33Z</dcterms:created>
  <dcterms:modified xsi:type="dcterms:W3CDTF">2026-06-10T20:21:17Z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0x0101001103FBE07934C240864A19A5437C53EC</vt:lpwstr>
  </property>
  <property fmtid="{D5CDD505-2E9C-101B-9397-08002B2CF9AE}" pid="3" name="MediaServiceImageTags">
    <vt:lpwstr/>
  </property>
</Properties>
</file>